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6" r:id="rId5"/>
    <p:sldMasterId id="2147483716" r:id="rId6"/>
    <p:sldMasterId id="2147483734" r:id="rId7"/>
    <p:sldMasterId id="2147483758" r:id="rId8"/>
  </p:sldMasterIdLst>
  <p:notesMasterIdLst>
    <p:notesMasterId r:id="rId20"/>
  </p:notesMasterIdLst>
  <p:handoutMasterIdLst>
    <p:handoutMasterId r:id="rId21"/>
  </p:handoutMasterIdLst>
  <p:sldIdLst>
    <p:sldId id="398" r:id="rId9"/>
    <p:sldId id="399" r:id="rId10"/>
    <p:sldId id="272" r:id="rId11"/>
    <p:sldId id="404" r:id="rId12"/>
    <p:sldId id="401" r:id="rId13"/>
    <p:sldId id="285" r:id="rId14"/>
    <p:sldId id="397" r:id="rId15"/>
    <p:sldId id="390" r:id="rId16"/>
    <p:sldId id="388" r:id="rId17"/>
    <p:sldId id="396" r:id="rId18"/>
    <p:sldId id="40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
          <p15:clr>
            <a:srgbClr val="A4A3A4"/>
          </p15:clr>
        </p15:guide>
        <p15:guide id="2" orient="horz" pos="3979">
          <p15:clr>
            <a:srgbClr val="A4A3A4"/>
          </p15:clr>
        </p15:guide>
        <p15:guide id="3" orient="horz" pos="4097">
          <p15:clr>
            <a:srgbClr val="A4A3A4"/>
          </p15:clr>
        </p15:guide>
        <p15:guide id="4" orient="horz" pos="925">
          <p15:clr>
            <a:srgbClr val="A4A3A4"/>
          </p15:clr>
        </p15:guide>
        <p15:guide id="5" orient="horz" pos="1011">
          <p15:clr>
            <a:srgbClr val="A4A3A4"/>
          </p15:clr>
        </p15:guide>
        <p15:guide id="6" orient="horz" pos="2044">
          <p15:clr>
            <a:srgbClr val="A4A3A4"/>
          </p15:clr>
        </p15:guide>
        <p15:guide id="7" orient="horz" pos="1166">
          <p15:clr>
            <a:srgbClr val="A4A3A4"/>
          </p15:clr>
        </p15:guide>
        <p15:guide id="8" orient="horz" pos="3797">
          <p15:clr>
            <a:srgbClr val="A4A3A4"/>
          </p15:clr>
        </p15:guide>
        <p15:guide id="9" orient="horz" pos="4029">
          <p15:clr>
            <a:srgbClr val="A4A3A4"/>
          </p15:clr>
        </p15:guide>
        <p15:guide id="10" orient="horz" pos="4242">
          <p15:clr>
            <a:srgbClr val="A4A3A4"/>
          </p15:clr>
        </p15:guide>
        <p15:guide id="11" pos="2880">
          <p15:clr>
            <a:srgbClr val="A4A3A4"/>
          </p15:clr>
        </p15:guide>
        <p15:guide id="12" pos="1438">
          <p15:clr>
            <a:srgbClr val="A4A3A4"/>
          </p15:clr>
        </p15:guide>
        <p15:guide id="13" pos="5469">
          <p15:clr>
            <a:srgbClr val="A4A3A4"/>
          </p15:clr>
        </p15:guide>
        <p15:guide id="14" pos="290">
          <p15:clr>
            <a:srgbClr val="A4A3A4"/>
          </p15:clr>
        </p15:guide>
        <p15:guide id="15" orient="horz" pos="1167">
          <p15:clr>
            <a:srgbClr val="A4A3A4"/>
          </p15:clr>
        </p15:guide>
        <p15:guide id="16" orient="horz" pos="424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rren Horwitz" initials="DH" lastIdx="10" clrIdx="0"/>
  <p:cmAuthor id="1" name="admin" initials="a" lastIdx="0" clrIdx="1"/>
  <p:cmAuthor id="2" name="Johnson Beesley" initials="JB" lastIdx="3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226"/>
    <a:srgbClr val="AA0B5F"/>
    <a:srgbClr val="F2EEE4"/>
    <a:srgbClr val="F1EEE3"/>
    <a:srgbClr val="F8F8F3"/>
    <a:srgbClr val="F7F4E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9408" autoAdjust="0"/>
  </p:normalViewPr>
  <p:slideViewPr>
    <p:cSldViewPr snapToGrid="0" snapToObjects="1">
      <p:cViewPr varScale="1">
        <p:scale>
          <a:sx n="114" d="100"/>
          <a:sy n="114" d="100"/>
        </p:scale>
        <p:origin x="1440" y="102"/>
      </p:cViewPr>
      <p:guideLst>
        <p:guide orient="horz" pos="268"/>
        <p:guide orient="horz" pos="3979"/>
        <p:guide orient="horz" pos="4097"/>
        <p:guide orient="horz" pos="925"/>
        <p:guide orient="horz" pos="1011"/>
        <p:guide orient="horz" pos="2044"/>
        <p:guide orient="horz" pos="1166"/>
        <p:guide orient="horz" pos="3797"/>
        <p:guide orient="horz" pos="4029"/>
        <p:guide orient="horz" pos="4242"/>
        <p:guide pos="2880"/>
        <p:guide pos="1438"/>
        <p:guide pos="5469"/>
        <p:guide pos="290"/>
        <p:guide orient="horz" pos="1167"/>
        <p:guide orient="horz" pos="424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EEF46-3523-44B3-B2CC-FCB191D59A62}"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23678C64-669F-46ED-B125-2B293C674B87}">
      <dgm:prSet phldrT="[Text]"/>
      <dgm:spPr>
        <a:solidFill>
          <a:srgbClr val="FFC000"/>
        </a:solidFill>
      </dgm:spPr>
      <dgm:t>
        <a:bodyPr/>
        <a:lstStyle/>
        <a:p>
          <a:r>
            <a:rPr lang="en-US" dirty="0"/>
            <a:t>Product</a:t>
          </a:r>
        </a:p>
      </dgm:t>
    </dgm:pt>
    <dgm:pt modelId="{4FBD8A2B-DC6C-4B8B-95D4-889D89DC7532}" type="parTrans" cxnId="{767E6A66-4A8F-4291-9458-2B5FE72FE297}">
      <dgm:prSet/>
      <dgm:spPr/>
      <dgm:t>
        <a:bodyPr/>
        <a:lstStyle/>
        <a:p>
          <a:endParaRPr lang="en-US"/>
        </a:p>
      </dgm:t>
    </dgm:pt>
    <dgm:pt modelId="{14688A20-3A20-41B6-B5A5-13233E413075}" type="sibTrans" cxnId="{767E6A66-4A8F-4291-9458-2B5FE72FE297}">
      <dgm:prSet/>
      <dgm:spPr/>
      <dgm:t>
        <a:bodyPr/>
        <a:lstStyle/>
        <a:p>
          <a:endParaRPr lang="en-US"/>
        </a:p>
      </dgm:t>
    </dgm:pt>
    <dgm:pt modelId="{3881E100-BC4C-487F-8AC9-C36DF7511B63}">
      <dgm:prSet phldrT="[Text]"/>
      <dgm:spPr>
        <a:solidFill>
          <a:srgbClr val="00B050"/>
        </a:solidFill>
      </dgm:spPr>
      <dgm:t>
        <a:bodyPr/>
        <a:lstStyle/>
        <a:p>
          <a:r>
            <a:rPr lang="en-US" dirty="0"/>
            <a:t>Plan</a:t>
          </a:r>
        </a:p>
      </dgm:t>
    </dgm:pt>
    <dgm:pt modelId="{2118518F-1D44-4137-B581-B9468FDA0E83}" type="parTrans" cxnId="{C3AB8AC8-1CA1-464B-B2B5-F3A21E4A9904}">
      <dgm:prSet/>
      <dgm:spPr/>
      <dgm:t>
        <a:bodyPr/>
        <a:lstStyle/>
        <a:p>
          <a:endParaRPr lang="en-US"/>
        </a:p>
      </dgm:t>
    </dgm:pt>
    <dgm:pt modelId="{216CA3AB-9BB4-406B-BF2A-DE43F675487E}" type="sibTrans" cxnId="{C3AB8AC8-1CA1-464B-B2B5-F3A21E4A9904}">
      <dgm:prSet/>
      <dgm:spPr/>
      <dgm:t>
        <a:bodyPr/>
        <a:lstStyle/>
        <a:p>
          <a:endParaRPr lang="en-US"/>
        </a:p>
      </dgm:t>
    </dgm:pt>
    <dgm:pt modelId="{49AF41DC-6EAE-465F-A49A-9848CD925652}">
      <dgm:prSet phldrT="[Text]"/>
      <dgm:spPr>
        <a:solidFill>
          <a:srgbClr val="0070C0"/>
        </a:solidFill>
      </dgm:spPr>
      <dgm:t>
        <a:bodyPr/>
        <a:lstStyle/>
        <a:p>
          <a:r>
            <a:rPr lang="en-US" dirty="0"/>
            <a:t>API</a:t>
          </a:r>
        </a:p>
      </dgm:t>
    </dgm:pt>
    <dgm:pt modelId="{03B7530F-08E5-4CD3-8821-92956F2D8C2A}" type="parTrans" cxnId="{90AEEE5E-10F1-4E60-96C7-3DEBEADC91AA}">
      <dgm:prSet/>
      <dgm:spPr/>
      <dgm:t>
        <a:bodyPr/>
        <a:lstStyle/>
        <a:p>
          <a:endParaRPr lang="en-US"/>
        </a:p>
      </dgm:t>
    </dgm:pt>
    <dgm:pt modelId="{FC3947F1-B534-463F-8D8B-2B3361DD3EBA}" type="sibTrans" cxnId="{90AEEE5E-10F1-4E60-96C7-3DEBEADC91AA}">
      <dgm:prSet/>
      <dgm:spPr/>
      <dgm:t>
        <a:bodyPr/>
        <a:lstStyle/>
        <a:p>
          <a:endParaRPr lang="en-US"/>
        </a:p>
      </dgm:t>
    </dgm:pt>
    <dgm:pt modelId="{987B2E7E-B75D-450E-907D-1652E43B1B75}" type="pres">
      <dgm:prSet presAssocID="{292EEF46-3523-44B3-B2CC-FCB191D59A62}" presName="Name0" presStyleCnt="0">
        <dgm:presLayoutVars>
          <dgm:chMax val="7"/>
          <dgm:resizeHandles val="exact"/>
        </dgm:presLayoutVars>
      </dgm:prSet>
      <dgm:spPr/>
    </dgm:pt>
    <dgm:pt modelId="{CADEE5F5-7F2E-440B-A555-4682AB9D9695}" type="pres">
      <dgm:prSet presAssocID="{292EEF46-3523-44B3-B2CC-FCB191D59A62}" presName="comp1" presStyleCnt="0"/>
      <dgm:spPr/>
    </dgm:pt>
    <dgm:pt modelId="{38E307CF-AFA1-4288-AFC9-750AB80651F8}" type="pres">
      <dgm:prSet presAssocID="{292EEF46-3523-44B3-B2CC-FCB191D59A62}" presName="circle1" presStyleLbl="node1" presStyleIdx="0" presStyleCnt="3"/>
      <dgm:spPr/>
    </dgm:pt>
    <dgm:pt modelId="{390C334E-F126-4BCE-8DC1-D1AFCBD1B8D6}" type="pres">
      <dgm:prSet presAssocID="{292EEF46-3523-44B3-B2CC-FCB191D59A62}" presName="c1text" presStyleLbl="node1" presStyleIdx="0" presStyleCnt="3">
        <dgm:presLayoutVars>
          <dgm:bulletEnabled val="1"/>
        </dgm:presLayoutVars>
      </dgm:prSet>
      <dgm:spPr/>
    </dgm:pt>
    <dgm:pt modelId="{67B279BF-228C-4E1C-B278-1EB3AE84F45A}" type="pres">
      <dgm:prSet presAssocID="{292EEF46-3523-44B3-B2CC-FCB191D59A62}" presName="comp2" presStyleCnt="0"/>
      <dgm:spPr/>
    </dgm:pt>
    <dgm:pt modelId="{1E9B8565-2653-44CC-B39B-D03942D35547}" type="pres">
      <dgm:prSet presAssocID="{292EEF46-3523-44B3-B2CC-FCB191D59A62}" presName="circle2" presStyleLbl="node1" presStyleIdx="1" presStyleCnt="3"/>
      <dgm:spPr/>
    </dgm:pt>
    <dgm:pt modelId="{BBB74222-6C68-4094-A208-B546B2CE69AC}" type="pres">
      <dgm:prSet presAssocID="{292EEF46-3523-44B3-B2CC-FCB191D59A62}" presName="c2text" presStyleLbl="node1" presStyleIdx="1" presStyleCnt="3">
        <dgm:presLayoutVars>
          <dgm:bulletEnabled val="1"/>
        </dgm:presLayoutVars>
      </dgm:prSet>
      <dgm:spPr/>
    </dgm:pt>
    <dgm:pt modelId="{7DEBE5E8-AC0B-4DFF-995E-84E79D611C37}" type="pres">
      <dgm:prSet presAssocID="{292EEF46-3523-44B3-B2CC-FCB191D59A62}" presName="comp3" presStyleCnt="0"/>
      <dgm:spPr/>
    </dgm:pt>
    <dgm:pt modelId="{35647CC7-7FE8-4863-951E-B56C0B0FEAE7}" type="pres">
      <dgm:prSet presAssocID="{292EEF46-3523-44B3-B2CC-FCB191D59A62}" presName="circle3" presStyleLbl="node1" presStyleIdx="2" presStyleCnt="3"/>
      <dgm:spPr/>
    </dgm:pt>
    <dgm:pt modelId="{4D02D0D1-77E4-4D66-8E8C-811B3EEC0FEA}" type="pres">
      <dgm:prSet presAssocID="{292EEF46-3523-44B3-B2CC-FCB191D59A62}" presName="c3text" presStyleLbl="node1" presStyleIdx="2" presStyleCnt="3">
        <dgm:presLayoutVars>
          <dgm:bulletEnabled val="1"/>
        </dgm:presLayoutVars>
      </dgm:prSet>
      <dgm:spPr/>
    </dgm:pt>
  </dgm:ptLst>
  <dgm:cxnLst>
    <dgm:cxn modelId="{949BF208-885E-4827-AC33-1C52578EE6CB}" type="presOf" srcId="{49AF41DC-6EAE-465F-A49A-9848CD925652}" destId="{35647CC7-7FE8-4863-951E-B56C0B0FEAE7}" srcOrd="0" destOrd="0" presId="urn:microsoft.com/office/officeart/2005/8/layout/venn2"/>
    <dgm:cxn modelId="{90AEEE5E-10F1-4E60-96C7-3DEBEADC91AA}" srcId="{292EEF46-3523-44B3-B2CC-FCB191D59A62}" destId="{49AF41DC-6EAE-465F-A49A-9848CD925652}" srcOrd="2" destOrd="0" parTransId="{03B7530F-08E5-4CD3-8821-92956F2D8C2A}" sibTransId="{FC3947F1-B534-463F-8D8B-2B3361DD3EBA}"/>
    <dgm:cxn modelId="{767E6A66-4A8F-4291-9458-2B5FE72FE297}" srcId="{292EEF46-3523-44B3-B2CC-FCB191D59A62}" destId="{23678C64-669F-46ED-B125-2B293C674B87}" srcOrd="0" destOrd="0" parTransId="{4FBD8A2B-DC6C-4B8B-95D4-889D89DC7532}" sibTransId="{14688A20-3A20-41B6-B5A5-13233E413075}"/>
    <dgm:cxn modelId="{9CBF8A49-985F-4D55-8044-F83CCC14D56B}" type="presOf" srcId="{23678C64-669F-46ED-B125-2B293C674B87}" destId="{390C334E-F126-4BCE-8DC1-D1AFCBD1B8D6}" srcOrd="1" destOrd="0" presId="urn:microsoft.com/office/officeart/2005/8/layout/venn2"/>
    <dgm:cxn modelId="{8EBFF585-5CDA-4A4E-9985-737670539FA4}" type="presOf" srcId="{23678C64-669F-46ED-B125-2B293C674B87}" destId="{38E307CF-AFA1-4288-AFC9-750AB80651F8}" srcOrd="0" destOrd="0" presId="urn:microsoft.com/office/officeart/2005/8/layout/venn2"/>
    <dgm:cxn modelId="{87616897-5587-4BCB-9650-D09E6324EAAC}" type="presOf" srcId="{49AF41DC-6EAE-465F-A49A-9848CD925652}" destId="{4D02D0D1-77E4-4D66-8E8C-811B3EEC0FEA}" srcOrd="1" destOrd="0" presId="urn:microsoft.com/office/officeart/2005/8/layout/venn2"/>
    <dgm:cxn modelId="{C3AB8AC8-1CA1-464B-B2B5-F3A21E4A9904}" srcId="{292EEF46-3523-44B3-B2CC-FCB191D59A62}" destId="{3881E100-BC4C-487F-8AC9-C36DF7511B63}" srcOrd="1" destOrd="0" parTransId="{2118518F-1D44-4137-B581-B9468FDA0E83}" sibTransId="{216CA3AB-9BB4-406B-BF2A-DE43F675487E}"/>
    <dgm:cxn modelId="{28289CE9-4463-46A5-A36F-48E06ED60BC2}" type="presOf" srcId="{292EEF46-3523-44B3-B2CC-FCB191D59A62}" destId="{987B2E7E-B75D-450E-907D-1652E43B1B75}" srcOrd="0" destOrd="0" presId="urn:microsoft.com/office/officeart/2005/8/layout/venn2"/>
    <dgm:cxn modelId="{AD31DEEF-7B07-447C-8EA7-D7C4D98E58AE}" type="presOf" srcId="{3881E100-BC4C-487F-8AC9-C36DF7511B63}" destId="{BBB74222-6C68-4094-A208-B546B2CE69AC}" srcOrd="1" destOrd="0" presId="urn:microsoft.com/office/officeart/2005/8/layout/venn2"/>
    <dgm:cxn modelId="{368950FD-7133-44B2-866A-E3AAB8B2DDB9}" type="presOf" srcId="{3881E100-BC4C-487F-8AC9-C36DF7511B63}" destId="{1E9B8565-2653-44CC-B39B-D03942D35547}" srcOrd="0" destOrd="0" presId="urn:microsoft.com/office/officeart/2005/8/layout/venn2"/>
    <dgm:cxn modelId="{3ABD13B4-C8F6-48A0-9761-601A1E6D7638}" type="presParOf" srcId="{987B2E7E-B75D-450E-907D-1652E43B1B75}" destId="{CADEE5F5-7F2E-440B-A555-4682AB9D9695}" srcOrd="0" destOrd="0" presId="urn:microsoft.com/office/officeart/2005/8/layout/venn2"/>
    <dgm:cxn modelId="{7E4D7CD6-3314-4776-9392-F744F5F0ECD5}" type="presParOf" srcId="{CADEE5F5-7F2E-440B-A555-4682AB9D9695}" destId="{38E307CF-AFA1-4288-AFC9-750AB80651F8}" srcOrd="0" destOrd="0" presId="urn:microsoft.com/office/officeart/2005/8/layout/venn2"/>
    <dgm:cxn modelId="{652DC3D9-4D2F-4FFD-8200-041837F4571E}" type="presParOf" srcId="{CADEE5F5-7F2E-440B-A555-4682AB9D9695}" destId="{390C334E-F126-4BCE-8DC1-D1AFCBD1B8D6}" srcOrd="1" destOrd="0" presId="urn:microsoft.com/office/officeart/2005/8/layout/venn2"/>
    <dgm:cxn modelId="{99B8DA91-C10F-4952-BEC8-D6BBA2C92990}" type="presParOf" srcId="{987B2E7E-B75D-450E-907D-1652E43B1B75}" destId="{67B279BF-228C-4E1C-B278-1EB3AE84F45A}" srcOrd="1" destOrd="0" presId="urn:microsoft.com/office/officeart/2005/8/layout/venn2"/>
    <dgm:cxn modelId="{08D53359-A666-436B-8144-6DE86D08ED9E}" type="presParOf" srcId="{67B279BF-228C-4E1C-B278-1EB3AE84F45A}" destId="{1E9B8565-2653-44CC-B39B-D03942D35547}" srcOrd="0" destOrd="0" presId="urn:microsoft.com/office/officeart/2005/8/layout/venn2"/>
    <dgm:cxn modelId="{63FD0DC0-D3A1-468C-98EC-3A2AF6298D45}" type="presParOf" srcId="{67B279BF-228C-4E1C-B278-1EB3AE84F45A}" destId="{BBB74222-6C68-4094-A208-B546B2CE69AC}" srcOrd="1" destOrd="0" presId="urn:microsoft.com/office/officeart/2005/8/layout/venn2"/>
    <dgm:cxn modelId="{9ACD6015-9F10-4F64-987A-535C0611DCBD}" type="presParOf" srcId="{987B2E7E-B75D-450E-907D-1652E43B1B75}" destId="{7DEBE5E8-AC0B-4DFF-995E-84E79D611C37}" srcOrd="2" destOrd="0" presId="urn:microsoft.com/office/officeart/2005/8/layout/venn2"/>
    <dgm:cxn modelId="{49B63581-C8F5-46CC-8AB9-4F0B4E7489E4}" type="presParOf" srcId="{7DEBE5E8-AC0B-4DFF-995E-84E79D611C37}" destId="{35647CC7-7FE8-4863-951E-B56C0B0FEAE7}" srcOrd="0" destOrd="0" presId="urn:microsoft.com/office/officeart/2005/8/layout/venn2"/>
    <dgm:cxn modelId="{64505C1A-BCCF-412A-934A-936CA74631B5}" type="presParOf" srcId="{7DEBE5E8-AC0B-4DFF-995E-84E79D611C37}" destId="{4D02D0D1-77E4-4D66-8E8C-811B3EEC0FEA}"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87DEFE-A62F-47AF-932E-D3533F32CAE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CFC3174-2C36-4C24-A219-EBF3E16D2557}">
      <dgm:prSet phldrT="[Text]"/>
      <dgm:spPr>
        <a:xfrm>
          <a:off x="0" y="479542"/>
          <a:ext cx="7086600" cy="1042245"/>
        </a:xfrm>
        <a:noFill/>
        <a:ln>
          <a:noFill/>
        </a:ln>
        <a:effectLst/>
      </dgm:spPr>
      <dgm:t>
        <a:bodyPr/>
        <a:lstStyle/>
        <a:p>
          <a:r>
            <a:rPr lang="en-US" dirty="0">
              <a:solidFill>
                <a:srgbClr val="1A1812">
                  <a:hueOff val="0"/>
                  <a:satOff val="0"/>
                  <a:lumOff val="0"/>
                  <a:alphaOff val="0"/>
                </a:srgbClr>
              </a:solidFill>
              <a:latin typeface="Calibri"/>
              <a:ea typeface="+mn-ea"/>
              <a:cs typeface="+mn-cs"/>
            </a:rPr>
            <a:t>Lightweight design-time governance for API registration</a:t>
          </a:r>
        </a:p>
      </dgm:t>
    </dgm:pt>
    <dgm:pt modelId="{8939E93B-8FD4-4668-B518-CC50B1BE6B7F}" type="parTrans" cxnId="{DA0D5531-72D1-4380-B159-0C444200A40B}">
      <dgm:prSet/>
      <dgm:spPr/>
      <dgm:t>
        <a:bodyPr/>
        <a:lstStyle/>
        <a:p>
          <a:endParaRPr lang="en-US"/>
        </a:p>
      </dgm:t>
    </dgm:pt>
    <dgm:pt modelId="{2DE99F33-6863-4981-B0FE-08A24B117835}" type="sibTrans" cxnId="{DA0D5531-72D1-4380-B159-0C444200A40B}">
      <dgm:prSet/>
      <dgm:spPr/>
      <dgm:t>
        <a:bodyPr/>
        <a:lstStyle/>
        <a:p>
          <a:endParaRPr lang="en-US"/>
        </a:p>
      </dgm:t>
    </dgm:pt>
    <dgm:pt modelId="{F8DF2F07-C601-4FD8-8C9A-1BC2985AB874}">
      <dgm:prSet phldrT="[Text]"/>
      <dgm:spPr>
        <a:xfrm>
          <a:off x="0" y="1521787"/>
          <a:ext cx="7086600" cy="455715"/>
        </a:xfr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a:solidFill>
                <a:srgbClr val="FFFFFF"/>
              </a:solidFill>
              <a:latin typeface="Calibri"/>
              <a:ea typeface="+mn-ea"/>
              <a:cs typeface="+mn-cs"/>
            </a:rPr>
            <a:t>Visibility</a:t>
          </a:r>
        </a:p>
      </dgm:t>
    </dgm:pt>
    <dgm:pt modelId="{523994AE-7570-4B1A-A707-C4EAD9EE75B3}" type="parTrans" cxnId="{EC598D38-57C9-4E77-A049-2D4E1FFD9382}">
      <dgm:prSet/>
      <dgm:spPr/>
      <dgm:t>
        <a:bodyPr/>
        <a:lstStyle/>
        <a:p>
          <a:endParaRPr lang="en-US"/>
        </a:p>
      </dgm:t>
    </dgm:pt>
    <dgm:pt modelId="{FEF7AAD6-177C-4F20-9CAB-623FA1D99666}" type="sibTrans" cxnId="{EC598D38-57C9-4E77-A049-2D4E1FFD9382}">
      <dgm:prSet/>
      <dgm:spPr/>
      <dgm:t>
        <a:bodyPr/>
        <a:lstStyle/>
        <a:p>
          <a:endParaRPr lang="en-US"/>
        </a:p>
      </dgm:t>
    </dgm:pt>
    <dgm:pt modelId="{B2CEC8E7-2E5D-4FA4-B921-758718790477}">
      <dgm:prSet phldrT="[Text]"/>
      <dgm:spPr>
        <a:xfrm>
          <a:off x="0" y="2764102"/>
          <a:ext cx="7086600" cy="455715"/>
        </a:xfr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a:solidFill>
                <a:srgbClr val="FFFFFF"/>
              </a:solidFill>
              <a:latin typeface="Calibri"/>
              <a:ea typeface="+mn-ea"/>
              <a:cs typeface="+mn-cs"/>
            </a:rPr>
            <a:t>Runtime Integration</a:t>
          </a:r>
        </a:p>
      </dgm:t>
    </dgm:pt>
    <dgm:pt modelId="{B9393CC3-8502-4C7D-882D-A067458DE088}" type="parTrans" cxnId="{976D9BC7-E6EE-4129-80EA-6D5DAAF092FA}">
      <dgm:prSet/>
      <dgm:spPr/>
      <dgm:t>
        <a:bodyPr/>
        <a:lstStyle/>
        <a:p>
          <a:endParaRPr lang="en-US"/>
        </a:p>
      </dgm:t>
    </dgm:pt>
    <dgm:pt modelId="{9BACCE24-5B10-4EBA-ACAC-99F8E512A8EE}" type="sibTrans" cxnId="{976D9BC7-E6EE-4129-80EA-6D5DAAF092FA}">
      <dgm:prSet/>
      <dgm:spPr/>
      <dgm:t>
        <a:bodyPr/>
        <a:lstStyle/>
        <a:p>
          <a:endParaRPr lang="en-US"/>
        </a:p>
      </dgm:t>
    </dgm:pt>
    <dgm:pt modelId="{E638CE61-9D40-4F30-89A2-D43864AF9CBA}">
      <dgm:prSet phldrT="[Text]"/>
      <dgm:spPr>
        <a:xfrm>
          <a:off x="0" y="479542"/>
          <a:ext cx="7086600" cy="1042245"/>
        </a:xfrm>
        <a:noFill/>
        <a:ln>
          <a:noFill/>
        </a:ln>
        <a:effectLst/>
      </dgm:spPr>
      <dgm:t>
        <a:bodyPr/>
        <a:lstStyle/>
        <a:p>
          <a:r>
            <a:rPr lang="en-US" dirty="0">
              <a:solidFill>
                <a:srgbClr val="1A1812">
                  <a:hueOff val="0"/>
                  <a:satOff val="0"/>
                  <a:lumOff val="0"/>
                  <a:alphaOff val="0"/>
                </a:srgbClr>
              </a:solidFill>
              <a:latin typeface="Calibri"/>
              <a:ea typeface="+mn-ea"/>
              <a:cs typeface="+mn-cs"/>
            </a:rPr>
            <a:t>Manage consumer-provider relationships</a:t>
          </a:r>
        </a:p>
      </dgm:t>
    </dgm:pt>
    <dgm:pt modelId="{D4A4AF19-465F-4D9D-89BC-2E5C66F3B615}" type="parTrans" cxnId="{D7DC1FD5-1CFC-4528-A105-415A1B0D1CA6}">
      <dgm:prSet/>
      <dgm:spPr/>
      <dgm:t>
        <a:bodyPr/>
        <a:lstStyle/>
        <a:p>
          <a:endParaRPr lang="en-US"/>
        </a:p>
      </dgm:t>
    </dgm:pt>
    <dgm:pt modelId="{15D709B9-F389-4D74-83A9-849F14D76158}" type="sibTrans" cxnId="{D7DC1FD5-1CFC-4528-A105-415A1B0D1CA6}">
      <dgm:prSet/>
      <dgm:spPr/>
      <dgm:t>
        <a:bodyPr/>
        <a:lstStyle/>
        <a:p>
          <a:endParaRPr lang="en-US"/>
        </a:p>
      </dgm:t>
    </dgm:pt>
    <dgm:pt modelId="{C72BDBF6-8B9B-475F-80AA-0CACA5E3D1A8}">
      <dgm:prSet phldrT="[Text]"/>
      <dgm:spPr>
        <a:xfrm>
          <a:off x="0" y="22451"/>
          <a:ext cx="7086600" cy="455715"/>
        </a:xfr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a:solidFill>
                <a:srgbClr val="FFFFFF"/>
              </a:solidFill>
              <a:latin typeface="Calibri"/>
              <a:ea typeface="+mn-ea"/>
              <a:cs typeface="+mn-cs"/>
            </a:rPr>
            <a:t>Lifecycle Management</a:t>
          </a:r>
        </a:p>
      </dgm:t>
    </dgm:pt>
    <dgm:pt modelId="{B680524E-CB43-4CBB-8D8F-83AE65826848}" type="sibTrans" cxnId="{94D2E4EB-F7E7-44F5-AC0B-13F41BACF5E8}">
      <dgm:prSet/>
      <dgm:spPr/>
      <dgm:t>
        <a:bodyPr/>
        <a:lstStyle/>
        <a:p>
          <a:endParaRPr lang="en-US"/>
        </a:p>
      </dgm:t>
    </dgm:pt>
    <dgm:pt modelId="{BB78C061-9251-41E2-8D3C-CA6BE977A583}" type="parTrans" cxnId="{94D2E4EB-F7E7-44F5-AC0B-13F41BACF5E8}">
      <dgm:prSet/>
      <dgm:spPr/>
      <dgm:t>
        <a:bodyPr/>
        <a:lstStyle/>
        <a:p>
          <a:endParaRPr lang="en-US"/>
        </a:p>
      </dgm:t>
    </dgm:pt>
    <dgm:pt modelId="{29F07F8D-57BF-4E78-A3E2-0E845571C653}">
      <dgm:prSet phldrT="[Text]"/>
      <dgm:spPr>
        <a:xfrm>
          <a:off x="0" y="1977502"/>
          <a:ext cx="7086600" cy="786599"/>
        </a:xfrm>
        <a:noFill/>
        <a:ln>
          <a:noFill/>
        </a:ln>
        <a:effectLst/>
      </dgm:spPr>
      <dgm:t>
        <a:bodyPr/>
        <a:lstStyle/>
        <a:p>
          <a:r>
            <a:rPr lang="en-US" dirty="0">
              <a:solidFill>
                <a:srgbClr val="1A1812">
                  <a:hueOff val="0"/>
                  <a:satOff val="0"/>
                  <a:lumOff val="0"/>
                  <a:alphaOff val="0"/>
                </a:srgbClr>
              </a:solidFill>
              <a:latin typeface="Calibri"/>
              <a:ea typeface="+mn-ea"/>
              <a:cs typeface="+mn-cs"/>
            </a:rPr>
            <a:t>Discover APIs, even across lines of business, i.e. with a public and private API catalog</a:t>
          </a:r>
        </a:p>
      </dgm:t>
    </dgm:pt>
    <dgm:pt modelId="{332566CA-6C6B-4618-B72C-A7162D86B150}" type="parTrans" cxnId="{8139A218-7CA2-48B3-941A-42D678D79E9D}">
      <dgm:prSet/>
      <dgm:spPr/>
      <dgm:t>
        <a:bodyPr/>
        <a:lstStyle/>
        <a:p>
          <a:endParaRPr lang="en-US"/>
        </a:p>
      </dgm:t>
    </dgm:pt>
    <dgm:pt modelId="{150B3A9C-F772-4954-B2C8-08546F426197}" type="sibTrans" cxnId="{8139A218-7CA2-48B3-941A-42D678D79E9D}">
      <dgm:prSet/>
      <dgm:spPr/>
      <dgm:t>
        <a:bodyPr/>
        <a:lstStyle/>
        <a:p>
          <a:endParaRPr lang="en-US"/>
        </a:p>
      </dgm:t>
    </dgm:pt>
    <dgm:pt modelId="{7A7567C7-4501-4552-8C69-5D9BD99CBB61}">
      <dgm:prSet phldrT="[Text]"/>
      <dgm:spPr>
        <a:xfrm>
          <a:off x="0" y="3534457"/>
          <a:ext cx="7086600" cy="455715"/>
        </a:xfr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a:solidFill>
                <a:srgbClr val="FFFFFF"/>
              </a:solidFill>
              <a:latin typeface="Calibri"/>
              <a:ea typeface="+mn-ea"/>
              <a:cs typeface="+mn-cs"/>
            </a:rPr>
            <a:t>Additional Features</a:t>
          </a:r>
        </a:p>
      </dgm:t>
    </dgm:pt>
    <dgm:pt modelId="{6A496429-F165-4F60-B866-B017DC25ACE2}" type="parTrans" cxnId="{78200A04-24C4-4E2C-B181-71B2D8EC587F}">
      <dgm:prSet/>
      <dgm:spPr/>
      <dgm:t>
        <a:bodyPr/>
        <a:lstStyle/>
        <a:p>
          <a:endParaRPr lang="en-US"/>
        </a:p>
      </dgm:t>
    </dgm:pt>
    <dgm:pt modelId="{85097C31-7FD7-42BE-AE5C-79D6808EA7C3}" type="sibTrans" cxnId="{78200A04-24C4-4E2C-B181-71B2D8EC587F}">
      <dgm:prSet/>
      <dgm:spPr/>
      <dgm:t>
        <a:bodyPr/>
        <a:lstStyle/>
        <a:p>
          <a:endParaRPr lang="en-US"/>
        </a:p>
      </dgm:t>
    </dgm:pt>
    <dgm:pt modelId="{88BB73FF-93DB-441F-8F25-99B25236AF5D}">
      <dgm:prSet phldrT="[Text]"/>
      <dgm:spPr>
        <a:xfrm>
          <a:off x="0" y="3990172"/>
          <a:ext cx="7086600" cy="786599"/>
        </a:xfrm>
        <a:noFill/>
        <a:ln>
          <a:noFill/>
        </a:ln>
        <a:effectLst/>
      </dgm:spPr>
      <dgm:t>
        <a:bodyPr/>
        <a:lstStyle/>
        <a:p>
          <a:r>
            <a:rPr lang="en-US" dirty="0"/>
            <a:t>API Analytics</a:t>
          </a:r>
          <a:endParaRPr lang="en-US" dirty="0">
            <a:solidFill>
              <a:srgbClr val="1A1812">
                <a:hueOff val="0"/>
                <a:satOff val="0"/>
                <a:lumOff val="0"/>
                <a:alphaOff val="0"/>
              </a:srgbClr>
            </a:solidFill>
            <a:latin typeface="Calibri"/>
            <a:ea typeface="+mn-ea"/>
            <a:cs typeface="+mn-cs"/>
          </a:endParaRPr>
        </a:p>
      </dgm:t>
    </dgm:pt>
    <dgm:pt modelId="{4AA8CB43-D5B4-49C0-B421-450E700D1751}" type="parTrans" cxnId="{912C9FA7-B6D6-4CAD-B421-EF248FAE9932}">
      <dgm:prSet/>
      <dgm:spPr/>
      <dgm:t>
        <a:bodyPr/>
        <a:lstStyle/>
        <a:p>
          <a:endParaRPr lang="en-US"/>
        </a:p>
      </dgm:t>
    </dgm:pt>
    <dgm:pt modelId="{ACA35A5E-DE19-4DAA-936A-2A0CB1799141}" type="sibTrans" cxnId="{912C9FA7-B6D6-4CAD-B421-EF248FAE9932}">
      <dgm:prSet/>
      <dgm:spPr/>
      <dgm:t>
        <a:bodyPr/>
        <a:lstStyle/>
        <a:p>
          <a:endParaRPr lang="en-US"/>
        </a:p>
      </dgm:t>
    </dgm:pt>
    <dgm:pt modelId="{2A7913CC-FCDD-41B5-B89B-595BD7194308}">
      <dgm:prSet phldrT="[Text]"/>
      <dgm:spPr>
        <a:xfrm>
          <a:off x="0" y="3990172"/>
          <a:ext cx="7086600" cy="786599"/>
        </a:xfrm>
        <a:noFill/>
        <a:ln>
          <a:noFill/>
        </a:ln>
        <a:effectLst/>
      </dgm:spPr>
      <dgm:t>
        <a:bodyPr/>
        <a:lstStyle/>
        <a:p>
          <a:r>
            <a:rPr lang="en-US" dirty="0">
              <a:solidFill>
                <a:schemeClr val="tx1"/>
              </a:solidFill>
            </a:rPr>
            <a:t>Support for any type of documentation (including OLAs, SLAs, and ICDs)</a:t>
          </a:r>
          <a:r>
            <a:rPr lang="en-US" dirty="0">
              <a:solidFill>
                <a:srgbClr val="C00000"/>
              </a:solidFill>
            </a:rPr>
            <a:t> </a:t>
          </a:r>
          <a:endParaRPr lang="en-US" dirty="0">
            <a:solidFill>
              <a:schemeClr val="tx1"/>
            </a:solidFill>
            <a:latin typeface="Calibri"/>
            <a:ea typeface="+mn-ea"/>
            <a:cs typeface="+mn-cs"/>
          </a:endParaRPr>
        </a:p>
      </dgm:t>
    </dgm:pt>
    <dgm:pt modelId="{04700A26-0B25-45C5-9EC6-EEA2F6F67B92}" type="parTrans" cxnId="{02C19268-B188-4F33-9C81-AAE51E3DC07E}">
      <dgm:prSet/>
      <dgm:spPr/>
      <dgm:t>
        <a:bodyPr/>
        <a:lstStyle/>
        <a:p>
          <a:endParaRPr lang="en-US"/>
        </a:p>
      </dgm:t>
    </dgm:pt>
    <dgm:pt modelId="{201C66EA-B088-4B5C-A6F7-FF62CEEBF415}" type="sibTrans" cxnId="{02C19268-B188-4F33-9C81-AAE51E3DC07E}">
      <dgm:prSet/>
      <dgm:spPr/>
      <dgm:t>
        <a:bodyPr/>
        <a:lstStyle/>
        <a:p>
          <a:endParaRPr lang="en-US"/>
        </a:p>
      </dgm:t>
    </dgm:pt>
    <dgm:pt modelId="{765B0F06-91C5-4B75-ABB6-1260A91D4AE5}">
      <dgm:prSet phldrT="[Text]"/>
      <dgm:spPr>
        <a:xfrm>
          <a:off x="0" y="479542"/>
          <a:ext cx="7086600" cy="1042245"/>
        </a:xfrm>
        <a:noFill/>
        <a:ln>
          <a:noFill/>
        </a:ln>
        <a:effectLst/>
      </dgm:spPr>
      <dgm:t>
        <a:bodyPr/>
        <a:lstStyle/>
        <a:p>
          <a:r>
            <a:rPr lang="en-US" dirty="0"/>
            <a:t>Administrators can manage security and governance over APIs</a:t>
          </a:r>
          <a:endParaRPr lang="en-US" dirty="0">
            <a:solidFill>
              <a:srgbClr val="1A1812">
                <a:hueOff val="0"/>
                <a:satOff val="0"/>
                <a:lumOff val="0"/>
                <a:alphaOff val="0"/>
              </a:srgbClr>
            </a:solidFill>
            <a:latin typeface="Calibri"/>
            <a:ea typeface="+mn-ea"/>
            <a:cs typeface="+mn-cs"/>
          </a:endParaRPr>
        </a:p>
      </dgm:t>
    </dgm:pt>
    <dgm:pt modelId="{DDBE4E71-1783-49EF-AB0F-CA24607E67DA}" type="parTrans" cxnId="{92F02D22-11D3-4B61-A70D-C4E166901EE2}">
      <dgm:prSet/>
      <dgm:spPr/>
      <dgm:t>
        <a:bodyPr/>
        <a:lstStyle/>
        <a:p>
          <a:endParaRPr lang="en-US"/>
        </a:p>
      </dgm:t>
    </dgm:pt>
    <dgm:pt modelId="{0C6859A5-AABA-4CDF-8CF9-45AB5692E230}" type="sibTrans" cxnId="{92F02D22-11D3-4B61-A70D-C4E166901EE2}">
      <dgm:prSet/>
      <dgm:spPr/>
      <dgm:t>
        <a:bodyPr/>
        <a:lstStyle/>
        <a:p>
          <a:endParaRPr lang="en-US"/>
        </a:p>
      </dgm:t>
    </dgm:pt>
    <dgm:pt modelId="{D1D29400-C5DC-4F53-AC5F-295E1A586CCD}">
      <dgm:prSet phldrT="[Text]"/>
      <dgm:spPr>
        <a:xfrm>
          <a:off x="0" y="479542"/>
          <a:ext cx="7086600" cy="1042245"/>
        </a:xfrm>
        <a:noFill/>
        <a:ln>
          <a:noFill/>
        </a:ln>
        <a:effectLst/>
      </dgm:spPr>
      <dgm:t>
        <a:bodyPr/>
        <a:lstStyle/>
        <a:p>
          <a:r>
            <a:rPr lang="en-US" dirty="0">
              <a:solidFill>
                <a:srgbClr val="1A1812">
                  <a:hueOff val="0"/>
                  <a:satOff val="0"/>
                  <a:lumOff val="0"/>
                  <a:alphaOff val="0"/>
                </a:srgbClr>
              </a:solidFill>
              <a:latin typeface="Calibri"/>
              <a:ea typeface="+mn-ea"/>
              <a:cs typeface="+mn-cs"/>
            </a:rPr>
            <a:t>API Versioning</a:t>
          </a:r>
        </a:p>
      </dgm:t>
    </dgm:pt>
    <dgm:pt modelId="{86E6F6C5-6CC3-43AC-9C2B-DEF3243D99DA}" type="parTrans" cxnId="{EF7AEA62-5EA2-41C4-BCB3-0372E58117ED}">
      <dgm:prSet/>
      <dgm:spPr/>
      <dgm:t>
        <a:bodyPr/>
        <a:lstStyle/>
        <a:p>
          <a:endParaRPr lang="en-US"/>
        </a:p>
      </dgm:t>
    </dgm:pt>
    <dgm:pt modelId="{ACC60C2F-1BF5-4515-9F2F-B51E8DF60B5C}" type="sibTrans" cxnId="{EF7AEA62-5EA2-41C4-BCB3-0372E58117ED}">
      <dgm:prSet/>
      <dgm:spPr/>
      <dgm:t>
        <a:bodyPr/>
        <a:lstStyle/>
        <a:p>
          <a:endParaRPr lang="en-US"/>
        </a:p>
      </dgm:t>
    </dgm:pt>
    <dgm:pt modelId="{88E65AFE-2F2E-4E0C-A800-2410E044C6E9}">
      <dgm:prSet phldrT="[Text]"/>
      <dgm:spPr>
        <a:xfrm>
          <a:off x="0" y="3219817"/>
          <a:ext cx="7086600" cy="314640"/>
        </a:xfrm>
        <a:noFill/>
        <a:ln>
          <a:noFill/>
        </a:ln>
        <a:effectLst/>
      </dgm:spPr>
      <dgm:t>
        <a:bodyPr/>
        <a:lstStyle/>
        <a:p>
          <a:r>
            <a:rPr lang="en-US" dirty="0"/>
            <a:t>Runtime governance (rate limiting and quota management)</a:t>
          </a:r>
          <a:endParaRPr lang="en-US" dirty="0">
            <a:solidFill>
              <a:srgbClr val="C00000"/>
            </a:solidFill>
            <a:latin typeface="Calibri"/>
            <a:ea typeface="+mn-ea"/>
            <a:cs typeface="+mn-cs"/>
          </a:endParaRPr>
        </a:p>
      </dgm:t>
    </dgm:pt>
    <dgm:pt modelId="{5FDF3882-25AD-440C-A533-744928B89180}" type="parTrans" cxnId="{2A5B7DC6-AEE3-4401-945C-CE69E4E9A8AE}">
      <dgm:prSet/>
      <dgm:spPr/>
      <dgm:t>
        <a:bodyPr/>
        <a:lstStyle/>
        <a:p>
          <a:endParaRPr lang="en-US"/>
        </a:p>
      </dgm:t>
    </dgm:pt>
    <dgm:pt modelId="{4BD1410A-9CF4-46AE-9BF1-1448C5D0318A}" type="sibTrans" cxnId="{2A5B7DC6-AEE3-4401-945C-CE69E4E9A8AE}">
      <dgm:prSet/>
      <dgm:spPr/>
      <dgm:t>
        <a:bodyPr/>
        <a:lstStyle/>
        <a:p>
          <a:endParaRPr lang="en-US"/>
        </a:p>
      </dgm:t>
    </dgm:pt>
    <dgm:pt modelId="{1867C5A8-8C8B-43CD-B730-8D30897EAB23}">
      <dgm:prSet phldrT="[Text]"/>
      <dgm:spPr>
        <a:xfrm>
          <a:off x="0" y="3990172"/>
          <a:ext cx="7086600" cy="786599"/>
        </a:xfrm>
        <a:noFill/>
        <a:ln>
          <a:noFill/>
        </a:ln>
        <a:effectLst/>
      </dgm:spPr>
      <dgm:t>
        <a:bodyPr/>
        <a:lstStyle/>
        <a:p>
          <a:r>
            <a:rPr lang="en-US" dirty="0">
              <a:solidFill>
                <a:srgbClr val="1A1812">
                  <a:hueOff val="0"/>
                  <a:satOff val="0"/>
                  <a:lumOff val="0"/>
                  <a:alphaOff val="0"/>
                </a:srgbClr>
              </a:solidFill>
              <a:latin typeface="Calibri"/>
              <a:ea typeface="+mn-ea"/>
              <a:cs typeface="+mn-cs"/>
            </a:rPr>
            <a:t>Developer Portal</a:t>
          </a:r>
          <a:endParaRPr lang="en-US" dirty="0">
            <a:solidFill>
              <a:srgbClr val="C00000"/>
            </a:solidFill>
            <a:latin typeface="Calibri"/>
            <a:ea typeface="+mn-ea"/>
            <a:cs typeface="+mn-cs"/>
          </a:endParaRPr>
        </a:p>
      </dgm:t>
    </dgm:pt>
    <dgm:pt modelId="{367E282A-FA06-4F3A-9C2A-7BC0152D98DE}" type="parTrans" cxnId="{8029055B-6C5C-4A63-8F04-C16C07C0DACE}">
      <dgm:prSet/>
      <dgm:spPr/>
      <dgm:t>
        <a:bodyPr/>
        <a:lstStyle/>
        <a:p>
          <a:endParaRPr lang="en-US"/>
        </a:p>
      </dgm:t>
    </dgm:pt>
    <dgm:pt modelId="{77BAF069-FB87-4C83-B23C-2BCA71734418}" type="sibTrans" cxnId="{8029055B-6C5C-4A63-8F04-C16C07C0DACE}">
      <dgm:prSet/>
      <dgm:spPr/>
      <dgm:t>
        <a:bodyPr/>
        <a:lstStyle/>
        <a:p>
          <a:endParaRPr lang="en-US"/>
        </a:p>
      </dgm:t>
    </dgm:pt>
    <dgm:pt modelId="{F6FB2BB7-330B-47FD-83A8-C02FFEB8AB43}">
      <dgm:prSet phldrT="[Text]"/>
      <dgm:spPr>
        <a:xfrm>
          <a:off x="0" y="3990172"/>
          <a:ext cx="7086600" cy="786599"/>
        </a:xfrm>
        <a:noFill/>
        <a:ln>
          <a:noFill/>
        </a:ln>
        <a:effectLst/>
      </dgm:spPr>
      <dgm:t>
        <a:bodyPr/>
        <a:lstStyle/>
        <a:p>
          <a:r>
            <a:rPr lang="en-US" dirty="0">
              <a:solidFill>
                <a:schemeClr val="tx1"/>
              </a:solidFill>
              <a:latin typeface="Calibri"/>
              <a:ea typeface="+mn-ea"/>
              <a:cs typeface="+mn-cs"/>
            </a:rPr>
            <a:t>Operations Automation</a:t>
          </a:r>
        </a:p>
      </dgm:t>
    </dgm:pt>
    <dgm:pt modelId="{39C4F815-9A01-4FCA-BEE8-BFAA81460440}" type="parTrans" cxnId="{49FF4BB4-6B11-4AAC-963B-12AC9D28323C}">
      <dgm:prSet/>
      <dgm:spPr/>
      <dgm:t>
        <a:bodyPr/>
        <a:lstStyle/>
        <a:p>
          <a:endParaRPr lang="en-US"/>
        </a:p>
      </dgm:t>
    </dgm:pt>
    <dgm:pt modelId="{EDB69306-01F2-4435-A001-D04D70893719}" type="sibTrans" cxnId="{49FF4BB4-6B11-4AAC-963B-12AC9D28323C}">
      <dgm:prSet/>
      <dgm:spPr/>
      <dgm:t>
        <a:bodyPr/>
        <a:lstStyle/>
        <a:p>
          <a:endParaRPr lang="en-US"/>
        </a:p>
      </dgm:t>
    </dgm:pt>
    <dgm:pt modelId="{12267A6F-74EE-4BC0-BF5E-FE0D15076DDC}" type="pres">
      <dgm:prSet presAssocID="{0687DEFE-A62F-47AF-932E-D3533F32CAE4}" presName="linear" presStyleCnt="0">
        <dgm:presLayoutVars>
          <dgm:animLvl val="lvl"/>
          <dgm:resizeHandles val="exact"/>
        </dgm:presLayoutVars>
      </dgm:prSet>
      <dgm:spPr/>
    </dgm:pt>
    <dgm:pt modelId="{52D72A26-BBAA-4355-A8F2-E89CBCB4A6E1}" type="pres">
      <dgm:prSet presAssocID="{C72BDBF6-8B9B-475F-80AA-0CACA5E3D1A8}" presName="parentText" presStyleLbl="node1" presStyleIdx="0" presStyleCnt="4" custLinFactNeighborX="-3226" custLinFactNeighborY="-132">
        <dgm:presLayoutVars>
          <dgm:chMax val="0"/>
          <dgm:bulletEnabled val="1"/>
        </dgm:presLayoutVars>
      </dgm:prSet>
      <dgm:spPr>
        <a:prstGeom prst="roundRect">
          <a:avLst/>
        </a:prstGeom>
      </dgm:spPr>
    </dgm:pt>
    <dgm:pt modelId="{FF65DBBF-A064-419E-9B05-7959378AC9C9}" type="pres">
      <dgm:prSet presAssocID="{C72BDBF6-8B9B-475F-80AA-0CACA5E3D1A8}" presName="childText" presStyleLbl="revTx" presStyleIdx="0" presStyleCnt="4">
        <dgm:presLayoutVars>
          <dgm:bulletEnabled val="1"/>
        </dgm:presLayoutVars>
      </dgm:prSet>
      <dgm:spPr>
        <a:prstGeom prst="rect">
          <a:avLst/>
        </a:prstGeom>
      </dgm:spPr>
    </dgm:pt>
    <dgm:pt modelId="{1B1B57E2-8F83-427B-B0B2-0E6069F55874}" type="pres">
      <dgm:prSet presAssocID="{F8DF2F07-C601-4FD8-8C9A-1BC2985AB874}" presName="parentText" presStyleLbl="node1" presStyleIdx="1" presStyleCnt="4">
        <dgm:presLayoutVars>
          <dgm:chMax val="0"/>
          <dgm:bulletEnabled val="1"/>
        </dgm:presLayoutVars>
      </dgm:prSet>
      <dgm:spPr>
        <a:prstGeom prst="roundRect">
          <a:avLst/>
        </a:prstGeom>
      </dgm:spPr>
    </dgm:pt>
    <dgm:pt modelId="{138192C9-5D6B-4651-A9D9-0FABC6949F0A}" type="pres">
      <dgm:prSet presAssocID="{F8DF2F07-C601-4FD8-8C9A-1BC2985AB874}" presName="childText" presStyleLbl="revTx" presStyleIdx="1" presStyleCnt="4">
        <dgm:presLayoutVars>
          <dgm:bulletEnabled val="1"/>
        </dgm:presLayoutVars>
      </dgm:prSet>
      <dgm:spPr>
        <a:prstGeom prst="rect">
          <a:avLst/>
        </a:prstGeom>
      </dgm:spPr>
    </dgm:pt>
    <dgm:pt modelId="{F2BC9333-7920-4DE6-8649-2DEA804EA3E2}" type="pres">
      <dgm:prSet presAssocID="{B2CEC8E7-2E5D-4FA4-B921-758718790477}" presName="parentText" presStyleLbl="node1" presStyleIdx="2" presStyleCnt="4">
        <dgm:presLayoutVars>
          <dgm:chMax val="0"/>
          <dgm:bulletEnabled val="1"/>
        </dgm:presLayoutVars>
      </dgm:prSet>
      <dgm:spPr>
        <a:prstGeom prst="roundRect">
          <a:avLst/>
        </a:prstGeom>
      </dgm:spPr>
    </dgm:pt>
    <dgm:pt modelId="{60DB733F-E54C-4142-9221-47682B8CB5D8}" type="pres">
      <dgm:prSet presAssocID="{B2CEC8E7-2E5D-4FA4-B921-758718790477}" presName="childText" presStyleLbl="revTx" presStyleIdx="2" presStyleCnt="4">
        <dgm:presLayoutVars>
          <dgm:bulletEnabled val="1"/>
        </dgm:presLayoutVars>
      </dgm:prSet>
      <dgm:spPr>
        <a:prstGeom prst="rect">
          <a:avLst/>
        </a:prstGeom>
      </dgm:spPr>
    </dgm:pt>
    <dgm:pt modelId="{D40A7735-1658-4094-BBDA-62AC90CA5667}" type="pres">
      <dgm:prSet presAssocID="{7A7567C7-4501-4552-8C69-5D9BD99CBB61}" presName="parentText" presStyleLbl="node1" presStyleIdx="3" presStyleCnt="4">
        <dgm:presLayoutVars>
          <dgm:chMax val="0"/>
          <dgm:bulletEnabled val="1"/>
        </dgm:presLayoutVars>
      </dgm:prSet>
      <dgm:spPr>
        <a:prstGeom prst="roundRect">
          <a:avLst/>
        </a:prstGeom>
      </dgm:spPr>
    </dgm:pt>
    <dgm:pt modelId="{F0F32C18-0152-4488-A2C0-5B83ABCE8B6D}" type="pres">
      <dgm:prSet presAssocID="{7A7567C7-4501-4552-8C69-5D9BD99CBB61}" presName="childText" presStyleLbl="revTx" presStyleIdx="3" presStyleCnt="4">
        <dgm:presLayoutVars>
          <dgm:bulletEnabled val="1"/>
        </dgm:presLayoutVars>
      </dgm:prSet>
      <dgm:spPr>
        <a:prstGeom prst="rect">
          <a:avLst/>
        </a:prstGeom>
      </dgm:spPr>
    </dgm:pt>
  </dgm:ptLst>
  <dgm:cxnLst>
    <dgm:cxn modelId="{78200A04-24C4-4E2C-B181-71B2D8EC587F}" srcId="{0687DEFE-A62F-47AF-932E-D3533F32CAE4}" destId="{7A7567C7-4501-4552-8C69-5D9BD99CBB61}" srcOrd="3" destOrd="0" parTransId="{6A496429-F165-4F60-B866-B017DC25ACE2}" sibTransId="{85097C31-7FD7-42BE-AE5C-79D6808EA7C3}"/>
    <dgm:cxn modelId="{819EFC05-A513-4D4D-A3EE-E00AB33CB494}" type="presOf" srcId="{D1D29400-C5DC-4F53-AC5F-295E1A586CCD}" destId="{FF65DBBF-A064-419E-9B05-7959378AC9C9}" srcOrd="0" destOrd="1" presId="urn:microsoft.com/office/officeart/2005/8/layout/vList2"/>
    <dgm:cxn modelId="{7902560C-DCEF-4F70-8B4F-D410DC28B351}" type="presOf" srcId="{B2CEC8E7-2E5D-4FA4-B921-758718790477}" destId="{F2BC9333-7920-4DE6-8649-2DEA804EA3E2}" srcOrd="0" destOrd="0" presId="urn:microsoft.com/office/officeart/2005/8/layout/vList2"/>
    <dgm:cxn modelId="{35FB1E0F-5876-472F-96CB-B4D84FEFC203}" type="presOf" srcId="{2A7913CC-FCDD-41B5-B89B-595BD7194308}" destId="{F0F32C18-0152-4488-A2C0-5B83ABCE8B6D}" srcOrd="0" destOrd="3" presId="urn:microsoft.com/office/officeart/2005/8/layout/vList2"/>
    <dgm:cxn modelId="{8139A218-7CA2-48B3-941A-42D678D79E9D}" srcId="{F8DF2F07-C601-4FD8-8C9A-1BC2985AB874}" destId="{29F07F8D-57BF-4E78-A3E2-0E845571C653}" srcOrd="0" destOrd="0" parTransId="{332566CA-6C6B-4618-B72C-A7162D86B150}" sibTransId="{150B3A9C-F772-4954-B2C8-08546F426197}"/>
    <dgm:cxn modelId="{92F02D22-11D3-4B61-A70D-C4E166901EE2}" srcId="{C72BDBF6-8B9B-475F-80AA-0CACA5E3D1A8}" destId="{765B0F06-91C5-4B75-ABB6-1260A91D4AE5}" srcOrd="3" destOrd="0" parTransId="{DDBE4E71-1783-49EF-AB0F-CA24607E67DA}" sibTransId="{0C6859A5-AABA-4CDF-8CF9-45AB5692E230}"/>
    <dgm:cxn modelId="{B11C4031-17C3-4460-BD61-9BDB825A6DB0}" type="presOf" srcId="{F8DF2F07-C601-4FD8-8C9A-1BC2985AB874}" destId="{1B1B57E2-8F83-427B-B0B2-0E6069F55874}" srcOrd="0" destOrd="0" presId="urn:microsoft.com/office/officeart/2005/8/layout/vList2"/>
    <dgm:cxn modelId="{DA0D5531-72D1-4380-B159-0C444200A40B}" srcId="{C72BDBF6-8B9B-475F-80AA-0CACA5E3D1A8}" destId="{8CFC3174-2C36-4C24-A219-EBF3E16D2557}" srcOrd="0" destOrd="0" parTransId="{8939E93B-8FD4-4668-B518-CC50B1BE6B7F}" sibTransId="{2DE99F33-6863-4981-B0FE-08A24B117835}"/>
    <dgm:cxn modelId="{EC598D38-57C9-4E77-A049-2D4E1FFD9382}" srcId="{0687DEFE-A62F-47AF-932E-D3533F32CAE4}" destId="{F8DF2F07-C601-4FD8-8C9A-1BC2985AB874}" srcOrd="1" destOrd="0" parTransId="{523994AE-7570-4B1A-A707-C4EAD9EE75B3}" sibTransId="{FEF7AAD6-177C-4F20-9CAB-623FA1D99666}"/>
    <dgm:cxn modelId="{8029055B-6C5C-4A63-8F04-C16C07C0DACE}" srcId="{7A7567C7-4501-4552-8C69-5D9BD99CBB61}" destId="{1867C5A8-8C8B-43CD-B730-8D30897EAB23}" srcOrd="1" destOrd="0" parTransId="{367E282A-FA06-4F3A-9C2A-7BC0152D98DE}" sibTransId="{77BAF069-FB87-4C83-B23C-2BCA71734418}"/>
    <dgm:cxn modelId="{EF7AEA62-5EA2-41C4-BCB3-0372E58117ED}" srcId="{C72BDBF6-8B9B-475F-80AA-0CACA5E3D1A8}" destId="{D1D29400-C5DC-4F53-AC5F-295E1A586CCD}" srcOrd="1" destOrd="0" parTransId="{86E6F6C5-6CC3-43AC-9C2B-DEF3243D99DA}" sibTransId="{ACC60C2F-1BF5-4515-9F2F-B51E8DF60B5C}"/>
    <dgm:cxn modelId="{60D5B144-7CA9-49CE-93FA-C018CA24BBB7}" type="presOf" srcId="{8CFC3174-2C36-4C24-A219-EBF3E16D2557}" destId="{FF65DBBF-A064-419E-9B05-7959378AC9C9}" srcOrd="0" destOrd="0" presId="urn:microsoft.com/office/officeart/2005/8/layout/vList2"/>
    <dgm:cxn modelId="{02C19268-B188-4F33-9C81-AAE51E3DC07E}" srcId="{7A7567C7-4501-4552-8C69-5D9BD99CBB61}" destId="{2A7913CC-FCDD-41B5-B89B-595BD7194308}" srcOrd="3" destOrd="0" parTransId="{04700A26-0B25-45C5-9EC6-EEA2F6F67B92}" sibTransId="{201C66EA-B088-4B5C-A6F7-FF62CEEBF415}"/>
    <dgm:cxn modelId="{90753E5A-7E98-47C8-BF5C-BBAA1CFCF983}" type="presOf" srcId="{0687DEFE-A62F-47AF-932E-D3533F32CAE4}" destId="{12267A6F-74EE-4BC0-BF5E-FE0D15076DDC}" srcOrd="0" destOrd="0" presId="urn:microsoft.com/office/officeart/2005/8/layout/vList2"/>
    <dgm:cxn modelId="{CAED1184-EF1A-43C1-97B2-61E67064A2A8}" type="presOf" srcId="{F6FB2BB7-330B-47FD-83A8-C02FFEB8AB43}" destId="{F0F32C18-0152-4488-A2C0-5B83ABCE8B6D}" srcOrd="0" destOrd="2" presId="urn:microsoft.com/office/officeart/2005/8/layout/vList2"/>
    <dgm:cxn modelId="{5BB6D893-BA6F-40AC-98D9-6EA3544DF1A5}" type="presOf" srcId="{E638CE61-9D40-4F30-89A2-D43864AF9CBA}" destId="{FF65DBBF-A064-419E-9B05-7959378AC9C9}" srcOrd="0" destOrd="2" presId="urn:microsoft.com/office/officeart/2005/8/layout/vList2"/>
    <dgm:cxn modelId="{3B2F6895-BB15-4C80-ACE9-CFAD38118EF7}" type="presOf" srcId="{7A7567C7-4501-4552-8C69-5D9BD99CBB61}" destId="{D40A7735-1658-4094-BBDA-62AC90CA5667}" srcOrd="0" destOrd="0" presId="urn:microsoft.com/office/officeart/2005/8/layout/vList2"/>
    <dgm:cxn modelId="{912C9FA7-B6D6-4CAD-B421-EF248FAE9932}" srcId="{7A7567C7-4501-4552-8C69-5D9BD99CBB61}" destId="{88BB73FF-93DB-441F-8F25-99B25236AF5D}" srcOrd="0" destOrd="0" parTransId="{4AA8CB43-D5B4-49C0-B421-450E700D1751}" sibTransId="{ACA35A5E-DE19-4DAA-936A-2A0CB1799141}"/>
    <dgm:cxn modelId="{C262BBAF-D3DA-4667-97DF-D4FAB8DFB2E9}" type="presOf" srcId="{C72BDBF6-8B9B-475F-80AA-0CACA5E3D1A8}" destId="{52D72A26-BBAA-4355-A8F2-E89CBCB4A6E1}" srcOrd="0" destOrd="0" presId="urn:microsoft.com/office/officeart/2005/8/layout/vList2"/>
    <dgm:cxn modelId="{898E11B4-E4D5-4AEC-92B8-3284474CFE7D}" type="presOf" srcId="{88E65AFE-2F2E-4E0C-A800-2410E044C6E9}" destId="{60DB733F-E54C-4142-9221-47682B8CB5D8}" srcOrd="0" destOrd="0" presId="urn:microsoft.com/office/officeart/2005/8/layout/vList2"/>
    <dgm:cxn modelId="{A4682BB4-D27D-446D-9758-CA348D357F9F}" type="presOf" srcId="{29F07F8D-57BF-4E78-A3E2-0E845571C653}" destId="{138192C9-5D6B-4651-A9D9-0FABC6949F0A}" srcOrd="0" destOrd="0" presId="urn:microsoft.com/office/officeart/2005/8/layout/vList2"/>
    <dgm:cxn modelId="{49FF4BB4-6B11-4AAC-963B-12AC9D28323C}" srcId="{7A7567C7-4501-4552-8C69-5D9BD99CBB61}" destId="{F6FB2BB7-330B-47FD-83A8-C02FFEB8AB43}" srcOrd="2" destOrd="0" parTransId="{39C4F815-9A01-4FCA-BEE8-BFAA81460440}" sibTransId="{EDB69306-01F2-4435-A001-D04D70893719}"/>
    <dgm:cxn modelId="{2A5B7DC6-AEE3-4401-945C-CE69E4E9A8AE}" srcId="{B2CEC8E7-2E5D-4FA4-B921-758718790477}" destId="{88E65AFE-2F2E-4E0C-A800-2410E044C6E9}" srcOrd="0" destOrd="0" parTransId="{5FDF3882-25AD-440C-A533-744928B89180}" sibTransId="{4BD1410A-9CF4-46AE-9BF1-1448C5D0318A}"/>
    <dgm:cxn modelId="{976D9BC7-E6EE-4129-80EA-6D5DAAF092FA}" srcId="{0687DEFE-A62F-47AF-932E-D3533F32CAE4}" destId="{B2CEC8E7-2E5D-4FA4-B921-758718790477}" srcOrd="2" destOrd="0" parTransId="{B9393CC3-8502-4C7D-882D-A067458DE088}" sibTransId="{9BACCE24-5B10-4EBA-ACAC-99F8E512A8EE}"/>
    <dgm:cxn modelId="{E3BD60CD-F50D-400E-8BBF-A3AF82C3E137}" type="presOf" srcId="{88BB73FF-93DB-441F-8F25-99B25236AF5D}" destId="{F0F32C18-0152-4488-A2C0-5B83ABCE8B6D}" srcOrd="0" destOrd="0" presId="urn:microsoft.com/office/officeart/2005/8/layout/vList2"/>
    <dgm:cxn modelId="{D7DC1FD5-1CFC-4528-A105-415A1B0D1CA6}" srcId="{C72BDBF6-8B9B-475F-80AA-0CACA5E3D1A8}" destId="{E638CE61-9D40-4F30-89A2-D43864AF9CBA}" srcOrd="2" destOrd="0" parTransId="{D4A4AF19-465F-4D9D-89BC-2E5C66F3B615}" sibTransId="{15D709B9-F389-4D74-83A9-849F14D76158}"/>
    <dgm:cxn modelId="{E6B203E4-C48D-4572-AF15-4D1F743E53A1}" type="presOf" srcId="{765B0F06-91C5-4B75-ABB6-1260A91D4AE5}" destId="{FF65DBBF-A064-419E-9B05-7959378AC9C9}" srcOrd="0" destOrd="3" presId="urn:microsoft.com/office/officeart/2005/8/layout/vList2"/>
    <dgm:cxn modelId="{94D2E4EB-F7E7-44F5-AC0B-13F41BACF5E8}" srcId="{0687DEFE-A62F-47AF-932E-D3533F32CAE4}" destId="{C72BDBF6-8B9B-475F-80AA-0CACA5E3D1A8}" srcOrd="0" destOrd="0" parTransId="{BB78C061-9251-41E2-8D3C-CA6BE977A583}" sibTransId="{B680524E-CB43-4CBB-8D8F-83AE65826848}"/>
    <dgm:cxn modelId="{CD075EF5-4648-489D-94B8-E55847C6EC38}" type="presOf" srcId="{1867C5A8-8C8B-43CD-B730-8D30897EAB23}" destId="{F0F32C18-0152-4488-A2C0-5B83ABCE8B6D}" srcOrd="0" destOrd="1" presId="urn:microsoft.com/office/officeart/2005/8/layout/vList2"/>
    <dgm:cxn modelId="{B805AF21-FEC8-4646-B63B-A03F74CF3A79}" type="presParOf" srcId="{12267A6F-74EE-4BC0-BF5E-FE0D15076DDC}" destId="{52D72A26-BBAA-4355-A8F2-E89CBCB4A6E1}" srcOrd="0" destOrd="0" presId="urn:microsoft.com/office/officeart/2005/8/layout/vList2"/>
    <dgm:cxn modelId="{1596B875-0627-411F-80A1-BF88A4B45CFC}" type="presParOf" srcId="{12267A6F-74EE-4BC0-BF5E-FE0D15076DDC}" destId="{FF65DBBF-A064-419E-9B05-7959378AC9C9}" srcOrd="1" destOrd="0" presId="urn:microsoft.com/office/officeart/2005/8/layout/vList2"/>
    <dgm:cxn modelId="{6407F30A-6C00-477A-88E0-F52A671E3833}" type="presParOf" srcId="{12267A6F-74EE-4BC0-BF5E-FE0D15076DDC}" destId="{1B1B57E2-8F83-427B-B0B2-0E6069F55874}" srcOrd="2" destOrd="0" presId="urn:microsoft.com/office/officeart/2005/8/layout/vList2"/>
    <dgm:cxn modelId="{646E2479-D29D-457F-9CD5-E9F60CA9FDE9}" type="presParOf" srcId="{12267A6F-74EE-4BC0-BF5E-FE0D15076DDC}" destId="{138192C9-5D6B-4651-A9D9-0FABC6949F0A}" srcOrd="3" destOrd="0" presId="urn:microsoft.com/office/officeart/2005/8/layout/vList2"/>
    <dgm:cxn modelId="{322F2B40-69CC-4305-BB06-C1A6A950202E}" type="presParOf" srcId="{12267A6F-74EE-4BC0-BF5E-FE0D15076DDC}" destId="{F2BC9333-7920-4DE6-8649-2DEA804EA3E2}" srcOrd="4" destOrd="0" presId="urn:microsoft.com/office/officeart/2005/8/layout/vList2"/>
    <dgm:cxn modelId="{A8B57BB8-A422-49DD-9A64-97BB862771DE}" type="presParOf" srcId="{12267A6F-74EE-4BC0-BF5E-FE0D15076DDC}" destId="{60DB733F-E54C-4142-9221-47682B8CB5D8}" srcOrd="5" destOrd="0" presId="urn:microsoft.com/office/officeart/2005/8/layout/vList2"/>
    <dgm:cxn modelId="{6F395937-5524-4848-933A-E3FCE2FC1418}" type="presParOf" srcId="{12267A6F-74EE-4BC0-BF5E-FE0D15076DDC}" destId="{D40A7735-1658-4094-BBDA-62AC90CA5667}" srcOrd="6" destOrd="0" presId="urn:microsoft.com/office/officeart/2005/8/layout/vList2"/>
    <dgm:cxn modelId="{CFF8A8A8-D19C-49D5-98B4-E9E1A6FF1D57}" type="presParOf" srcId="{12267A6F-74EE-4BC0-BF5E-FE0D15076DDC}" destId="{F0F32C18-0152-4488-A2C0-5B83ABCE8B6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07CF-AFA1-4288-AFC9-750AB80651F8}">
      <dsp:nvSpPr>
        <dsp:cNvPr id="0" name=""/>
        <dsp:cNvSpPr/>
      </dsp:nvSpPr>
      <dsp:spPr>
        <a:xfrm>
          <a:off x="201575" y="0"/>
          <a:ext cx="3237671" cy="3237671"/>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Product</a:t>
          </a:r>
        </a:p>
      </dsp:txBody>
      <dsp:txXfrm>
        <a:off x="1254627" y="161883"/>
        <a:ext cx="1131566" cy="485650"/>
      </dsp:txXfrm>
    </dsp:sp>
    <dsp:sp modelId="{1E9B8565-2653-44CC-B39B-D03942D35547}">
      <dsp:nvSpPr>
        <dsp:cNvPr id="0" name=""/>
        <dsp:cNvSpPr/>
      </dsp:nvSpPr>
      <dsp:spPr>
        <a:xfrm>
          <a:off x="606284" y="809417"/>
          <a:ext cx="2428253" cy="2428253"/>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Plan</a:t>
          </a:r>
        </a:p>
      </dsp:txBody>
      <dsp:txXfrm>
        <a:off x="1254627" y="961183"/>
        <a:ext cx="1131566" cy="455297"/>
      </dsp:txXfrm>
    </dsp:sp>
    <dsp:sp modelId="{35647CC7-7FE8-4863-951E-B56C0B0FEAE7}">
      <dsp:nvSpPr>
        <dsp:cNvPr id="0" name=""/>
        <dsp:cNvSpPr/>
      </dsp:nvSpPr>
      <dsp:spPr>
        <a:xfrm>
          <a:off x="1010993" y="1618835"/>
          <a:ext cx="1618835" cy="1618835"/>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API</a:t>
          </a:r>
        </a:p>
      </dsp:txBody>
      <dsp:txXfrm>
        <a:off x="1248066" y="2023544"/>
        <a:ext cx="1144689" cy="809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72A26-BBAA-4355-A8F2-E89CBCB4A6E1}">
      <dsp:nvSpPr>
        <dsp:cNvPr id="0" name=""/>
        <dsp:cNvSpPr/>
      </dsp:nvSpPr>
      <dsp:spPr>
        <a:xfrm>
          <a:off x="0" y="9789"/>
          <a:ext cx="6879495" cy="431730"/>
        </a:xfrm>
        <a:prstGeom prst="roundRect">
          <a:avLst/>
        </a:prstGeo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FF"/>
              </a:solidFill>
              <a:latin typeface="Calibri"/>
              <a:ea typeface="+mn-ea"/>
              <a:cs typeface="+mn-cs"/>
            </a:rPr>
            <a:t>Lifecycle Management</a:t>
          </a:r>
        </a:p>
      </dsp:txBody>
      <dsp:txXfrm>
        <a:off x="21075" y="30864"/>
        <a:ext cx="6837345" cy="389580"/>
      </dsp:txXfrm>
    </dsp:sp>
    <dsp:sp modelId="{FF65DBBF-A064-419E-9B05-7959378AC9C9}">
      <dsp:nvSpPr>
        <dsp:cNvPr id="0" name=""/>
        <dsp:cNvSpPr/>
      </dsp:nvSpPr>
      <dsp:spPr>
        <a:xfrm>
          <a:off x="0" y="442798"/>
          <a:ext cx="6879495"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rgbClr val="1A1812">
                  <a:hueOff val="0"/>
                  <a:satOff val="0"/>
                  <a:lumOff val="0"/>
                  <a:alphaOff val="0"/>
                </a:srgbClr>
              </a:solidFill>
              <a:latin typeface="Calibri"/>
              <a:ea typeface="+mn-ea"/>
              <a:cs typeface="+mn-cs"/>
            </a:rPr>
            <a:t>Lightweight design-time governance for API registration</a:t>
          </a:r>
        </a:p>
        <a:p>
          <a:pPr marL="114300" lvl="1" indent="-114300" algn="l" defTabSz="622300">
            <a:lnSpc>
              <a:spcPct val="90000"/>
            </a:lnSpc>
            <a:spcBef>
              <a:spcPct val="0"/>
            </a:spcBef>
            <a:spcAft>
              <a:spcPct val="20000"/>
            </a:spcAft>
            <a:buChar char="•"/>
          </a:pPr>
          <a:r>
            <a:rPr lang="en-US" sz="1400" kern="1200" dirty="0">
              <a:solidFill>
                <a:srgbClr val="1A1812">
                  <a:hueOff val="0"/>
                  <a:satOff val="0"/>
                  <a:lumOff val="0"/>
                  <a:alphaOff val="0"/>
                </a:srgbClr>
              </a:solidFill>
              <a:latin typeface="Calibri"/>
              <a:ea typeface="+mn-ea"/>
              <a:cs typeface="+mn-cs"/>
            </a:rPr>
            <a:t>API Versioning</a:t>
          </a:r>
        </a:p>
        <a:p>
          <a:pPr marL="114300" lvl="1" indent="-114300" algn="l" defTabSz="622300">
            <a:lnSpc>
              <a:spcPct val="90000"/>
            </a:lnSpc>
            <a:spcBef>
              <a:spcPct val="0"/>
            </a:spcBef>
            <a:spcAft>
              <a:spcPct val="20000"/>
            </a:spcAft>
            <a:buChar char="•"/>
          </a:pPr>
          <a:r>
            <a:rPr lang="en-US" sz="1400" kern="1200" dirty="0">
              <a:solidFill>
                <a:srgbClr val="1A1812">
                  <a:hueOff val="0"/>
                  <a:satOff val="0"/>
                  <a:lumOff val="0"/>
                  <a:alphaOff val="0"/>
                </a:srgbClr>
              </a:solidFill>
              <a:latin typeface="Calibri"/>
              <a:ea typeface="+mn-ea"/>
              <a:cs typeface="+mn-cs"/>
            </a:rPr>
            <a:t>Manage consumer-provider relationships</a:t>
          </a:r>
        </a:p>
        <a:p>
          <a:pPr marL="114300" lvl="1" indent="-114300" algn="l" defTabSz="622300">
            <a:lnSpc>
              <a:spcPct val="90000"/>
            </a:lnSpc>
            <a:spcBef>
              <a:spcPct val="0"/>
            </a:spcBef>
            <a:spcAft>
              <a:spcPct val="20000"/>
            </a:spcAft>
            <a:buChar char="•"/>
          </a:pPr>
          <a:r>
            <a:rPr lang="en-US" sz="1400" kern="1200" dirty="0"/>
            <a:t>Administrators can manage security and governance over APIs</a:t>
          </a:r>
          <a:endParaRPr lang="en-US" sz="1400" kern="1200" dirty="0">
            <a:solidFill>
              <a:srgbClr val="1A1812">
                <a:hueOff val="0"/>
                <a:satOff val="0"/>
                <a:lumOff val="0"/>
                <a:alphaOff val="0"/>
              </a:srgbClr>
            </a:solidFill>
            <a:latin typeface="Calibri"/>
            <a:ea typeface="+mn-ea"/>
            <a:cs typeface="+mn-cs"/>
          </a:endParaRPr>
        </a:p>
      </dsp:txBody>
      <dsp:txXfrm>
        <a:off x="0" y="442798"/>
        <a:ext cx="6879495" cy="968760"/>
      </dsp:txXfrm>
    </dsp:sp>
    <dsp:sp modelId="{1B1B57E2-8F83-427B-B0B2-0E6069F55874}">
      <dsp:nvSpPr>
        <dsp:cNvPr id="0" name=""/>
        <dsp:cNvSpPr/>
      </dsp:nvSpPr>
      <dsp:spPr>
        <a:xfrm>
          <a:off x="0" y="1411558"/>
          <a:ext cx="6879495" cy="431730"/>
        </a:xfrm>
        <a:prstGeom prst="roundRect">
          <a:avLst/>
        </a:prstGeo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FF"/>
              </a:solidFill>
              <a:latin typeface="Calibri"/>
              <a:ea typeface="+mn-ea"/>
              <a:cs typeface="+mn-cs"/>
            </a:rPr>
            <a:t>Visibility</a:t>
          </a:r>
        </a:p>
      </dsp:txBody>
      <dsp:txXfrm>
        <a:off x="21075" y="1432633"/>
        <a:ext cx="6837345" cy="389580"/>
      </dsp:txXfrm>
    </dsp:sp>
    <dsp:sp modelId="{138192C9-5D6B-4651-A9D9-0FABC6949F0A}">
      <dsp:nvSpPr>
        <dsp:cNvPr id="0" name=""/>
        <dsp:cNvSpPr/>
      </dsp:nvSpPr>
      <dsp:spPr>
        <a:xfrm>
          <a:off x="0" y="1843288"/>
          <a:ext cx="687949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solidFill>
                <a:srgbClr val="1A1812">
                  <a:hueOff val="0"/>
                  <a:satOff val="0"/>
                  <a:lumOff val="0"/>
                  <a:alphaOff val="0"/>
                </a:srgbClr>
              </a:solidFill>
              <a:latin typeface="Calibri"/>
              <a:ea typeface="+mn-ea"/>
              <a:cs typeface="+mn-cs"/>
            </a:rPr>
            <a:t>Discover APIs, even across lines of business, i.e. with a public and private API catalog</a:t>
          </a:r>
        </a:p>
      </dsp:txBody>
      <dsp:txXfrm>
        <a:off x="0" y="1843288"/>
        <a:ext cx="6879495" cy="298080"/>
      </dsp:txXfrm>
    </dsp:sp>
    <dsp:sp modelId="{F2BC9333-7920-4DE6-8649-2DEA804EA3E2}">
      <dsp:nvSpPr>
        <dsp:cNvPr id="0" name=""/>
        <dsp:cNvSpPr/>
      </dsp:nvSpPr>
      <dsp:spPr>
        <a:xfrm>
          <a:off x="0" y="2141368"/>
          <a:ext cx="6879495" cy="431730"/>
        </a:xfrm>
        <a:prstGeom prst="roundRect">
          <a:avLst/>
        </a:prstGeo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FF"/>
              </a:solidFill>
              <a:latin typeface="Calibri"/>
              <a:ea typeface="+mn-ea"/>
              <a:cs typeface="+mn-cs"/>
            </a:rPr>
            <a:t>Runtime Integration</a:t>
          </a:r>
        </a:p>
      </dsp:txBody>
      <dsp:txXfrm>
        <a:off x="21075" y="2162443"/>
        <a:ext cx="6837345" cy="389580"/>
      </dsp:txXfrm>
    </dsp:sp>
    <dsp:sp modelId="{60DB733F-E54C-4142-9221-47682B8CB5D8}">
      <dsp:nvSpPr>
        <dsp:cNvPr id="0" name=""/>
        <dsp:cNvSpPr/>
      </dsp:nvSpPr>
      <dsp:spPr>
        <a:xfrm>
          <a:off x="0" y="2573098"/>
          <a:ext cx="6879495"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Runtime governance (rate limiting and quota management)</a:t>
          </a:r>
          <a:endParaRPr lang="en-US" sz="1400" kern="1200" dirty="0">
            <a:solidFill>
              <a:srgbClr val="C00000"/>
            </a:solidFill>
            <a:latin typeface="Calibri"/>
            <a:ea typeface="+mn-ea"/>
            <a:cs typeface="+mn-cs"/>
          </a:endParaRPr>
        </a:p>
      </dsp:txBody>
      <dsp:txXfrm>
        <a:off x="0" y="2573098"/>
        <a:ext cx="6879495" cy="298080"/>
      </dsp:txXfrm>
    </dsp:sp>
    <dsp:sp modelId="{D40A7735-1658-4094-BBDA-62AC90CA5667}">
      <dsp:nvSpPr>
        <dsp:cNvPr id="0" name=""/>
        <dsp:cNvSpPr/>
      </dsp:nvSpPr>
      <dsp:spPr>
        <a:xfrm>
          <a:off x="0" y="2871178"/>
          <a:ext cx="6879495" cy="431730"/>
        </a:xfrm>
        <a:prstGeom prst="roundRect">
          <a:avLst/>
        </a:prstGeom>
        <a:solidFill>
          <a:srgbClr val="5C9A1B">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rgbClr val="FFFFFF"/>
              </a:solidFill>
              <a:latin typeface="Calibri"/>
              <a:ea typeface="+mn-ea"/>
              <a:cs typeface="+mn-cs"/>
            </a:rPr>
            <a:t>Additional Features</a:t>
          </a:r>
        </a:p>
      </dsp:txBody>
      <dsp:txXfrm>
        <a:off x="21075" y="2892253"/>
        <a:ext cx="6837345" cy="389580"/>
      </dsp:txXfrm>
    </dsp:sp>
    <dsp:sp modelId="{F0F32C18-0152-4488-A2C0-5B83ABCE8B6D}">
      <dsp:nvSpPr>
        <dsp:cNvPr id="0" name=""/>
        <dsp:cNvSpPr/>
      </dsp:nvSpPr>
      <dsp:spPr>
        <a:xfrm>
          <a:off x="0" y="3302908"/>
          <a:ext cx="6879495"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4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API Analytics</a:t>
          </a:r>
          <a:endParaRPr lang="en-US" sz="1400" kern="1200" dirty="0">
            <a:solidFill>
              <a:srgbClr val="1A1812">
                <a:hueOff val="0"/>
                <a:satOff val="0"/>
                <a:lumOff val="0"/>
                <a:alphaOff val="0"/>
              </a:srgbClr>
            </a:solidFill>
            <a:latin typeface="Calibri"/>
            <a:ea typeface="+mn-ea"/>
            <a:cs typeface="+mn-cs"/>
          </a:endParaRPr>
        </a:p>
        <a:p>
          <a:pPr marL="114300" lvl="1" indent="-114300" algn="l" defTabSz="622300">
            <a:lnSpc>
              <a:spcPct val="90000"/>
            </a:lnSpc>
            <a:spcBef>
              <a:spcPct val="0"/>
            </a:spcBef>
            <a:spcAft>
              <a:spcPct val="20000"/>
            </a:spcAft>
            <a:buChar char="•"/>
          </a:pPr>
          <a:r>
            <a:rPr lang="en-US" sz="1400" kern="1200" dirty="0">
              <a:solidFill>
                <a:srgbClr val="1A1812">
                  <a:hueOff val="0"/>
                  <a:satOff val="0"/>
                  <a:lumOff val="0"/>
                  <a:alphaOff val="0"/>
                </a:srgbClr>
              </a:solidFill>
              <a:latin typeface="Calibri"/>
              <a:ea typeface="+mn-ea"/>
              <a:cs typeface="+mn-cs"/>
            </a:rPr>
            <a:t>Developer Portal</a:t>
          </a:r>
          <a:endParaRPr lang="en-US" sz="1400" kern="1200" dirty="0">
            <a:solidFill>
              <a:srgbClr val="C00000"/>
            </a:solidFill>
            <a:latin typeface="Calibri"/>
            <a:ea typeface="+mn-ea"/>
            <a:cs typeface="+mn-cs"/>
          </a:endParaRPr>
        </a:p>
        <a:p>
          <a:pPr marL="114300" lvl="1" indent="-114300" algn="l" defTabSz="622300">
            <a:lnSpc>
              <a:spcPct val="90000"/>
            </a:lnSpc>
            <a:spcBef>
              <a:spcPct val="0"/>
            </a:spcBef>
            <a:spcAft>
              <a:spcPct val="20000"/>
            </a:spcAft>
            <a:buChar char="•"/>
          </a:pPr>
          <a:r>
            <a:rPr lang="en-US" sz="1400" kern="1200" dirty="0">
              <a:solidFill>
                <a:schemeClr val="tx1"/>
              </a:solidFill>
              <a:latin typeface="Calibri"/>
              <a:ea typeface="+mn-ea"/>
              <a:cs typeface="+mn-cs"/>
            </a:rPr>
            <a:t>Operations Automation</a:t>
          </a:r>
        </a:p>
        <a:p>
          <a:pPr marL="114300" lvl="1" indent="-114300" algn="l" defTabSz="622300">
            <a:lnSpc>
              <a:spcPct val="90000"/>
            </a:lnSpc>
            <a:spcBef>
              <a:spcPct val="0"/>
            </a:spcBef>
            <a:spcAft>
              <a:spcPct val="20000"/>
            </a:spcAft>
            <a:buChar char="•"/>
          </a:pPr>
          <a:r>
            <a:rPr lang="en-US" sz="1400" kern="1200" dirty="0">
              <a:solidFill>
                <a:schemeClr val="tx1"/>
              </a:solidFill>
            </a:rPr>
            <a:t>Support for any type of documentation (including OLAs, SLAs, and ICDs)</a:t>
          </a:r>
          <a:r>
            <a:rPr lang="en-US" sz="1400" kern="1200" dirty="0">
              <a:solidFill>
                <a:srgbClr val="C00000"/>
              </a:solidFill>
            </a:rPr>
            <a:t> </a:t>
          </a:r>
          <a:endParaRPr lang="en-US" sz="1400" kern="1200" dirty="0">
            <a:solidFill>
              <a:schemeClr val="tx1"/>
            </a:solidFill>
            <a:latin typeface="Calibri"/>
            <a:ea typeface="+mn-ea"/>
            <a:cs typeface="+mn-cs"/>
          </a:endParaRPr>
        </a:p>
      </dsp:txBody>
      <dsp:txXfrm>
        <a:off x="0" y="3302908"/>
        <a:ext cx="6879495"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AD0C8-9C49-8749-A167-DAB92039931E}" type="datetimeFigureOut">
              <a:rPr lang="en-US" smtClean="0"/>
              <a:pPr/>
              <a:t>9/1/2020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C9AD25-71A3-4E4F-8562-3FCCD3A649FE}" type="slidenum">
              <a:rPr lang="en-US" smtClean="0"/>
              <a:pPr/>
              <a:t>‹#›</a:t>
            </a:fld>
            <a:endParaRPr lang="en-US" dirty="0"/>
          </a:p>
        </p:txBody>
      </p:sp>
    </p:spTree>
    <p:extLst>
      <p:ext uri="{BB962C8B-B14F-4D97-AF65-F5344CB8AC3E}">
        <p14:creationId xmlns:p14="http://schemas.microsoft.com/office/powerpoint/2010/main" val="16602761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30B0BE-8322-DF4B-994A-D94195D6600B}" type="datetimeFigureOut">
              <a:rPr lang="en-US" smtClean="0"/>
              <a:pPr/>
              <a:t>9/1/2020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7126EE-B76F-0E47-9256-29FCB816EFE0}" type="slidenum">
              <a:rPr lang="en-US" smtClean="0"/>
              <a:pPr/>
              <a:t>‹#›</a:t>
            </a:fld>
            <a:endParaRPr lang="en-US" dirty="0"/>
          </a:p>
        </p:txBody>
      </p:sp>
    </p:spTree>
    <p:extLst>
      <p:ext uri="{BB962C8B-B14F-4D97-AF65-F5344CB8AC3E}">
        <p14:creationId xmlns:p14="http://schemas.microsoft.com/office/powerpoint/2010/main" val="335363419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7126EE-B76F-0E47-9256-29FCB816EFE0}" type="slidenum">
              <a:rPr lang="en-US" smtClean="0"/>
              <a:pPr/>
              <a:t>7</a:t>
            </a:fld>
            <a:endParaRPr lang="en-US" dirty="0"/>
          </a:p>
        </p:txBody>
      </p:sp>
    </p:spTree>
    <p:extLst>
      <p:ext uri="{BB962C8B-B14F-4D97-AF65-F5344CB8AC3E}">
        <p14:creationId xmlns:p14="http://schemas.microsoft.com/office/powerpoint/2010/main" val="1072199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eneral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347472" y="685801"/>
            <a:ext cx="5556250" cy="1839259"/>
          </a:xfrm>
        </p:spPr>
        <p:txBody>
          <a:bodyPr>
            <a:normAutofit/>
          </a:bodyPr>
          <a:lstStyle>
            <a:lvl1pPr algn="l" defTabSz="457200" rtl="0" eaLnBrk="1" latinLnBrk="0" hangingPunct="1">
              <a:lnSpc>
                <a:spcPct val="90000"/>
              </a:lnSpc>
              <a:spcBef>
                <a:spcPct val="0"/>
              </a:spcBef>
              <a:buNone/>
              <a:defRPr lang="en-US" sz="4000" kern="1200" dirty="0" smtClean="0">
                <a:solidFill>
                  <a:schemeClr val="bg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347472" y="2576982"/>
            <a:ext cx="5556250" cy="1309220"/>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347476" y="3886202"/>
            <a:ext cx="5536315" cy="1022351"/>
          </a:xfrm>
        </p:spPr>
        <p:txBody>
          <a:bodyPr>
            <a:normAutofit/>
          </a:bodyPr>
          <a:lstStyle>
            <a:lvl1pPr marL="0" indent="0">
              <a:spcBef>
                <a:spcPts val="0"/>
              </a:spcBef>
              <a:buNone/>
              <a:defRPr sz="1600">
                <a:solidFill>
                  <a:schemeClr val="accent4"/>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1"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1595676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929214" y="851963"/>
            <a:ext cx="5336123" cy="587903"/>
          </a:xfrm>
        </p:spPr>
        <p:txBody>
          <a:bodyPr>
            <a:normAutofit/>
          </a:bodyPr>
          <a:lstStyle>
            <a:lvl1pPr algn="l" defTabSz="457200" rtl="0" eaLnBrk="1" latinLnBrk="0" hangingPunct="1">
              <a:lnSpc>
                <a:spcPct val="90000"/>
              </a:lnSpc>
              <a:spcBef>
                <a:spcPct val="0"/>
              </a:spcBef>
              <a:buNone/>
              <a:defRPr lang="en-US" sz="4000" b="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929214" y="1600200"/>
            <a:ext cx="5336123" cy="2646893"/>
          </a:xfrm>
        </p:spPr>
        <p:txBody>
          <a:bodyPr>
            <a:normAutofit/>
          </a:bodyPr>
          <a:lstStyle>
            <a:lvl1pPr marL="0" indent="0" algn="l" defTabSz="457200" rtl="0" eaLnBrk="1" latinLnBrk="0" hangingPunct="1">
              <a:lnSpc>
                <a:spcPct val="90000"/>
              </a:lnSpc>
              <a:spcBef>
                <a:spcPts val="0"/>
              </a:spcBef>
              <a:buFont typeface="Arial"/>
              <a:buNone/>
              <a:defRPr lang="en-US" sz="2600" kern="1200" dirty="0" smtClean="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Insert date via Header and Footer option</a:t>
            </a:r>
          </a:p>
        </p:txBody>
      </p:sp>
      <p:sp>
        <p:nvSpPr>
          <p:cNvPr id="6" name="Slide Number Placeholder 5"/>
          <p:cNvSpPr>
            <a:spLocks noGrp="1"/>
          </p:cNvSpPr>
          <p:nvPr>
            <p:ph type="sldNum" sz="quarter" idx="12"/>
          </p:nvPr>
        </p:nvSpPr>
        <p:spPr/>
        <p:txBody>
          <a:bodyPr/>
          <a:lstStyle/>
          <a:p>
            <a:fld id="{485C39CC-EE39-D443-B36F-C90C146C8057}" type="slidenum">
              <a:rPr lang="en-US" smtClean="0"/>
              <a:pPr/>
              <a:t>‹#›</a:t>
            </a:fld>
            <a:endParaRPr lang="en-US" dirty="0"/>
          </a:p>
        </p:txBody>
      </p:sp>
      <p:pic>
        <p:nvPicPr>
          <p:cNvPr id="7" name="Picture 6"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1"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26" name="Picture 2" descr="\\psf\Host\Volumes\johbee\Documents\01_Freelance_Design\INTERBRAND\Humana\exports\template_fix_and_tutorial\slide_LifeBox_300-green.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406"/>
          <a:stretch/>
        </p:blipFill>
        <p:spPr bwMode="auto">
          <a:xfrm>
            <a:off x="0" y="297036"/>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604966"/>
            <a:ext cx="8229600" cy="4422775"/>
          </a:xfrm>
        </p:spPr>
        <p:txBody>
          <a:bodyPr lIns="0" tIns="0" rIns="0" bIns="0"/>
          <a:lstStyle>
            <a:lvl1pPr marL="227013" indent="-227013">
              <a:defRPr>
                <a:solidFill>
                  <a:schemeClr val="tx1"/>
                </a:solidFill>
              </a:defRPr>
            </a:lvl1pPr>
            <a:lvl2pPr marL="457200" indent="-228600">
              <a:spcBef>
                <a:spcPts val="600"/>
              </a:spcBef>
              <a:spcAft>
                <a:spcPts val="0"/>
              </a:spcAft>
              <a:buFont typeface="BentonSansF Book" pitchFamily="50" charset="0"/>
              <a:buChar char="–"/>
              <a:defRPr/>
            </a:lvl2pPr>
            <a:lvl3pPr marL="685800" indent="-215900">
              <a:spcBef>
                <a:spcPts val="400"/>
              </a:spcBef>
              <a:spcAft>
                <a:spcPts val="400"/>
              </a:spcAft>
              <a:defRPr/>
            </a:lvl3pPr>
            <a:lvl4pPr marL="914400" indent="-228600">
              <a:defRPr/>
            </a:lvl4pPr>
            <a:lvl5pPr marL="1143000" indent="-230188">
              <a:defRPr sz="1400"/>
            </a:lvl5pPr>
            <a:lvl6pPr marL="1143000" indent="-228600">
              <a:spcBef>
                <a:spcPts val="960"/>
              </a:spcBef>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8" name="Footer Placeholder 7"/>
          <p:cNvSpPr>
            <a:spLocks noGrp="1"/>
          </p:cNvSpPr>
          <p:nvPr>
            <p:ph type="ftr" sz="quarter" idx="11"/>
          </p:nvPr>
        </p:nvSpPr>
        <p:spPr>
          <a:xfrm>
            <a:off x="457204" y="6617373"/>
            <a:ext cx="4114799" cy="213279"/>
          </a:xfrm>
        </p:spPr>
        <p:txBody>
          <a:bodyPr/>
          <a:lstStyle/>
          <a:p>
            <a:r>
              <a:rPr lang="en-US" dirty="0"/>
              <a:t>Insert form number via Header and Footer option or delete, if not needed</a:t>
            </a:r>
          </a:p>
        </p:txBody>
      </p:sp>
      <p:sp>
        <p:nvSpPr>
          <p:cNvPr id="9" name="Title 8"/>
          <p:cNvSpPr>
            <a:spLocks noGrp="1"/>
          </p:cNvSpPr>
          <p:nvPr>
            <p:ph type="title"/>
          </p:nvPr>
        </p:nvSpPr>
        <p:spPr>
          <a:xfrm>
            <a:off x="812804"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cxnSp>
        <p:nvCxnSpPr>
          <p:cNvPr id="11" name="Straight Connector 10"/>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a:xfrm>
            <a:off x="5486400" y="6338277"/>
            <a:ext cx="2819400" cy="243923"/>
          </a:xfrm>
        </p:spPr>
        <p:txBody>
          <a:bodyPr/>
          <a:lstStyle/>
          <a:p>
            <a:r>
              <a:rPr lang="en-US" dirty="0"/>
              <a:t>Insert date via Header and Footer option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pic>
        <p:nvPicPr>
          <p:cNvPr id="14" name="Picture 2" descr="\\psf\Host\Volumes\johbee\Documents\01_Freelance_Design\INTERBRAND\Humana\exports\template_fix_and_tutorial\slide_LifeBox_300-green.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406"/>
          <a:stretch/>
        </p:blipFill>
        <p:spPr bwMode="auto">
          <a:xfrm>
            <a:off x="0" y="297036"/>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604966"/>
            <a:ext cx="4113212" cy="4422775"/>
          </a:xfrm>
        </p:spPr>
        <p:txBody>
          <a:bodyPr lIns="0" tIns="0" rIns="91440" bIns="0"/>
          <a:lstStyle>
            <a:lvl1pPr marL="227013" indent="-227013">
              <a:defRPr>
                <a:solidFill>
                  <a:schemeClr val="tx1"/>
                </a:solidFill>
              </a:defRPr>
            </a:lvl1pPr>
            <a:lvl2pPr marL="457200" indent="-228600">
              <a:spcBef>
                <a:spcPts val="600"/>
              </a:spcBef>
              <a:spcAft>
                <a:spcPts val="0"/>
              </a:spcAft>
              <a:buFont typeface="BentonSansF Book" pitchFamily="50" charset="0"/>
              <a:buChar char="–"/>
              <a:defRPr/>
            </a:lvl2pPr>
            <a:lvl3pPr marL="685800" indent="-215900">
              <a:spcBef>
                <a:spcPts val="400"/>
              </a:spcBef>
              <a:spcAft>
                <a:spcPts val="400"/>
              </a:spcAft>
              <a:defRPr/>
            </a:lvl3pPr>
            <a:lvl4pPr marL="914400" indent="-228600">
              <a:defRPr/>
            </a:lvl4pPr>
            <a:lvl5pPr marL="1139825" indent="-230188">
              <a:defRPr sz="1400"/>
            </a:lvl5pPr>
            <a:lvl6pPr marL="1143000" indent="-228600">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8" name="Footer Placeholder 7"/>
          <p:cNvSpPr>
            <a:spLocks noGrp="1"/>
          </p:cNvSpPr>
          <p:nvPr>
            <p:ph type="ftr" sz="quarter" idx="11"/>
          </p:nvPr>
        </p:nvSpPr>
        <p:spPr/>
        <p:txBody>
          <a:bodyPr/>
          <a:lstStyle/>
          <a:p>
            <a:r>
              <a:rPr lang="en-US" dirty="0"/>
              <a:t>Insert form number via Header and Footer option or delete, if not needed</a:t>
            </a:r>
          </a:p>
        </p:txBody>
      </p:sp>
      <p:sp>
        <p:nvSpPr>
          <p:cNvPr id="9" name="Title 8"/>
          <p:cNvSpPr>
            <a:spLocks noGrp="1"/>
          </p:cNvSpPr>
          <p:nvPr>
            <p:ph type="title"/>
          </p:nvPr>
        </p:nvSpPr>
        <p:spPr>
          <a:xfrm>
            <a:off x="812804"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cxnSp>
        <p:nvCxnSpPr>
          <p:cNvPr id="11" name="Straight Connector 10"/>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12" name="Content Placeholder 2"/>
          <p:cNvSpPr>
            <a:spLocks noGrp="1"/>
          </p:cNvSpPr>
          <p:nvPr>
            <p:ph idx="12"/>
          </p:nvPr>
        </p:nvSpPr>
        <p:spPr>
          <a:xfrm>
            <a:off x="4568826" y="1604966"/>
            <a:ext cx="4113212" cy="4422775"/>
          </a:xfrm>
        </p:spPr>
        <p:txBody>
          <a:bodyPr lIns="0" tIns="0" rIns="91440" bIns="0"/>
          <a:lstStyle>
            <a:lvl1pPr marL="227013" indent="-227013">
              <a:defRPr>
                <a:solidFill>
                  <a:schemeClr val="tx1"/>
                </a:solidFill>
              </a:defRPr>
            </a:lvl1pPr>
            <a:lvl2pPr marL="457200" indent="-228600">
              <a:spcBef>
                <a:spcPts val="600"/>
              </a:spcBef>
              <a:spcAft>
                <a:spcPts val="0"/>
              </a:spcAft>
              <a:buFont typeface="BentonSansF Book" pitchFamily="50" charset="0"/>
              <a:buChar char="–"/>
              <a:defRPr/>
            </a:lvl2pPr>
            <a:lvl3pPr marL="685800" indent="-215900">
              <a:spcBef>
                <a:spcPts val="400"/>
              </a:spcBef>
              <a:spcAft>
                <a:spcPts val="400"/>
              </a:spcAft>
              <a:defRPr/>
            </a:lvl3pPr>
            <a:lvl4pPr marL="914400" indent="-228600">
              <a:defRPr/>
            </a:lvl4pPr>
            <a:lvl5pPr marL="1139825" indent="-230188">
              <a:defRPr sz="1400"/>
            </a:lvl5pPr>
            <a:lvl6pPr marL="1143000" indent="-228600">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3"/>
          </p:nvPr>
        </p:nvSpPr>
        <p:spPr/>
        <p:txBody>
          <a:bodyPr/>
          <a:lstStyle/>
          <a:p>
            <a:r>
              <a:rPr lang="en-US" dirty="0"/>
              <a:t>Insert date via Header and Footer option</a:t>
            </a:r>
          </a:p>
        </p:txBody>
      </p:sp>
    </p:spTree>
    <p:extLst>
      <p:ext uri="{BB962C8B-B14F-4D97-AF65-F5344CB8AC3E}">
        <p14:creationId xmlns:p14="http://schemas.microsoft.com/office/powerpoint/2010/main" val="4195487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ferred Title Only">
    <p:spTree>
      <p:nvGrpSpPr>
        <p:cNvPr id="1" name=""/>
        <p:cNvGrpSpPr/>
        <p:nvPr/>
      </p:nvGrpSpPr>
      <p:grpSpPr>
        <a:xfrm>
          <a:off x="0" y="0"/>
          <a:ext cx="0" cy="0"/>
          <a:chOff x="0" y="0"/>
          <a:chExt cx="0" cy="0"/>
        </a:xfrm>
      </p:grpSpPr>
      <p:pic>
        <p:nvPicPr>
          <p:cNvPr id="10" name="Picture 2" descr="\\psf\Host\Volumes\johbee\Documents\01_Freelance_Design\INTERBRAND\Humana\exports\template_fix_and_tutorial\slide_LifeBox_300-green.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406"/>
          <a:stretch/>
        </p:blipFill>
        <p:spPr bwMode="auto">
          <a:xfrm>
            <a:off x="0" y="297036"/>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8" name="Footer Placeholder 7"/>
          <p:cNvSpPr>
            <a:spLocks noGrp="1"/>
          </p:cNvSpPr>
          <p:nvPr>
            <p:ph type="ftr" sz="quarter" idx="11"/>
          </p:nvPr>
        </p:nvSpPr>
        <p:spPr/>
        <p:txBody>
          <a:bodyPr/>
          <a:lstStyle/>
          <a:p>
            <a:r>
              <a:rPr lang="en-US" dirty="0"/>
              <a:t>Insert form number via Header and Footer option or delete, if not needed</a:t>
            </a:r>
          </a:p>
        </p:txBody>
      </p:sp>
      <p:sp>
        <p:nvSpPr>
          <p:cNvPr id="9" name="Title 8"/>
          <p:cNvSpPr>
            <a:spLocks noGrp="1"/>
          </p:cNvSpPr>
          <p:nvPr>
            <p:ph type="title"/>
          </p:nvPr>
        </p:nvSpPr>
        <p:spPr>
          <a:xfrm>
            <a:off x="812804"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cxnSp>
        <p:nvCxnSpPr>
          <p:cNvPr id="11" name="Straight Connector 10"/>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p:txBody>
          <a:bodyPr/>
          <a:lstStyle/>
          <a:p>
            <a:r>
              <a:rPr lang="en-US" dirty="0"/>
              <a:t>Insert date via Header and Footer option</a:t>
            </a:r>
          </a:p>
        </p:txBody>
      </p:sp>
    </p:spTree>
    <p:extLst>
      <p:ext uri="{BB962C8B-B14F-4D97-AF65-F5344CB8AC3E}">
        <p14:creationId xmlns:p14="http://schemas.microsoft.com/office/powerpoint/2010/main" val="2164690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476751"/>
          </a:xfrm>
        </p:spPr>
        <p:txBody>
          <a:bodyPr lIns="0" tIns="0" rIns="0" bIns="0"/>
          <a:lstStyle>
            <a:lvl2pPr marL="460375" indent="-231775">
              <a:spcBef>
                <a:spcPts val="0"/>
              </a:spcBef>
              <a:spcAft>
                <a:spcPts val="1000"/>
              </a:spcAft>
              <a:buFont typeface="BentonSansF Book" pitchFamily="50" charset="0"/>
              <a:buChar char="–"/>
              <a:defRPr/>
            </a:lvl2pPr>
            <a:lvl3pPr marL="687388" indent="-228600">
              <a:spcBef>
                <a:spcPts val="0"/>
              </a:spcBef>
              <a:spcAft>
                <a:spcPts val="800"/>
              </a:spcAft>
              <a:buFont typeface="Arial" pitchFamily="34" charset="0"/>
              <a:buChar char="•"/>
              <a:tabLst/>
              <a:defRPr/>
            </a:lvl3pPr>
            <a:lvl4pPr marL="909638" indent="-228600">
              <a:spcBef>
                <a:spcPts val="0"/>
              </a:spcBef>
              <a:spcAft>
                <a:spcPts val="600"/>
              </a:spcAft>
              <a:buFont typeface="BentonSansF Book" pitchFamily="50" charset="0"/>
              <a:buChar char="–"/>
              <a:defRPr/>
            </a:lvl4pPr>
            <a:lvl6pPr marL="1143000" indent="-228600">
              <a:spcBef>
                <a:spcPts val="0"/>
              </a:spcBef>
              <a:spcAft>
                <a:spcPts val="400"/>
              </a:spcAft>
              <a:buClr>
                <a:schemeClr val="bg2"/>
              </a:buClr>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8" name="Footer Placeholder 7"/>
          <p:cNvSpPr>
            <a:spLocks noGrp="1"/>
          </p:cNvSpPr>
          <p:nvPr>
            <p:ph type="ftr" sz="quarter" idx="11"/>
          </p:nvPr>
        </p:nvSpPr>
        <p:spPr/>
        <p:txBody>
          <a:bodyPr/>
          <a:lstStyle/>
          <a:p>
            <a:r>
              <a:rPr lang="en-US" dirty="0"/>
              <a:t>Insert form number via Header and Footer option or delete, if not needed</a:t>
            </a:r>
          </a:p>
        </p:txBody>
      </p:sp>
      <p:sp>
        <p:nvSpPr>
          <p:cNvPr id="9" name="Title 8"/>
          <p:cNvSpPr>
            <a:spLocks noGrp="1"/>
          </p:cNvSpPr>
          <p:nvPr>
            <p:ph type="title"/>
          </p:nvPr>
        </p:nvSpPr>
        <p:spPr/>
        <p:txBody>
          <a:bodyPr/>
          <a:lstStyle/>
          <a:p>
            <a:r>
              <a:rPr lang="en-US"/>
              <a:t>Click to edit Master title style</a:t>
            </a:r>
            <a:endParaRPr lang="en-US" dirty="0"/>
          </a:p>
        </p:txBody>
      </p:sp>
      <p:cxnSp>
        <p:nvCxnSpPr>
          <p:cNvPr id="11" name="Straight Connector 10"/>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descr="hum_rgb_pos.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p:txBody>
          <a:bodyPr/>
          <a:lstStyle/>
          <a:p>
            <a:r>
              <a:rPr lang="en-US" dirty="0"/>
              <a:t>Insert date via Header and Footer option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Title and 2 Conten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Footer Placeholder 8"/>
          <p:cNvSpPr>
            <a:spLocks noGrp="1"/>
          </p:cNvSpPr>
          <p:nvPr>
            <p:ph type="ftr" sz="quarter" idx="11"/>
          </p:nvPr>
        </p:nvSpPr>
        <p:spPr/>
        <p:txBody>
          <a:bodyPr/>
          <a:lstStyle/>
          <a:p>
            <a:r>
              <a:rPr lang="en-US" dirty="0"/>
              <a:t>Insert form number via Header and Footer option or delete, if not needed</a:t>
            </a:r>
          </a:p>
        </p:txBody>
      </p:sp>
      <p:sp>
        <p:nvSpPr>
          <p:cNvPr id="10" name="Title 9"/>
          <p:cNvSpPr>
            <a:spLocks noGrp="1"/>
          </p:cNvSpPr>
          <p:nvPr>
            <p:ph type="title"/>
          </p:nvPr>
        </p:nvSpPr>
        <p:spPr/>
        <p:txBody>
          <a:bodyPr/>
          <a:lstStyle/>
          <a:p>
            <a:r>
              <a:rPr lang="en-US"/>
              <a:t>Click to edit Master title style</a:t>
            </a:r>
          </a:p>
        </p:txBody>
      </p:sp>
      <p:cxnSp>
        <p:nvCxnSpPr>
          <p:cNvPr id="12" name="Straight Connector 11"/>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descr="hum_rgb_pos.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14" name="Content Placeholder 2"/>
          <p:cNvSpPr>
            <a:spLocks noGrp="1"/>
          </p:cNvSpPr>
          <p:nvPr>
            <p:ph idx="1"/>
          </p:nvPr>
        </p:nvSpPr>
        <p:spPr>
          <a:xfrm>
            <a:off x="457200" y="1604966"/>
            <a:ext cx="4113212" cy="4422775"/>
          </a:xfrm>
        </p:spPr>
        <p:txBody>
          <a:bodyPr lIns="0" tIns="0" rIns="91440" bIns="0"/>
          <a:lstStyle>
            <a:lvl1pPr marL="227013" indent="-227013">
              <a:defRPr>
                <a:solidFill>
                  <a:schemeClr val="tx1"/>
                </a:solidFill>
              </a:defRPr>
            </a:lvl1pPr>
            <a:lvl2pPr marL="457200" indent="-228600">
              <a:spcBef>
                <a:spcPts val="600"/>
              </a:spcBef>
              <a:spcAft>
                <a:spcPts val="0"/>
              </a:spcAft>
              <a:buFont typeface="BentonSansF Book" pitchFamily="50" charset="0"/>
              <a:buChar char="–"/>
              <a:defRPr/>
            </a:lvl2pPr>
            <a:lvl3pPr marL="685800" indent="-215900">
              <a:spcBef>
                <a:spcPts val="400"/>
              </a:spcBef>
              <a:spcAft>
                <a:spcPts val="400"/>
              </a:spcAft>
              <a:defRPr/>
            </a:lvl3pPr>
            <a:lvl4pPr marL="914400" indent="-228600">
              <a:defRPr/>
            </a:lvl4pPr>
            <a:lvl5pPr marL="1139825" indent="-230188">
              <a:defRPr sz="1400"/>
            </a:lvl5pPr>
            <a:lvl6pPr marL="1143000" indent="-228600">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4568826" y="1604966"/>
            <a:ext cx="4113212" cy="4422775"/>
          </a:xfrm>
        </p:spPr>
        <p:txBody>
          <a:bodyPr lIns="0" tIns="0" rIns="91440" bIns="0"/>
          <a:lstStyle>
            <a:lvl1pPr marL="227013" indent="-227013">
              <a:defRPr>
                <a:solidFill>
                  <a:schemeClr val="tx1"/>
                </a:solidFill>
              </a:defRPr>
            </a:lvl1pPr>
            <a:lvl2pPr marL="457200" indent="-228600">
              <a:spcBef>
                <a:spcPts val="600"/>
              </a:spcBef>
              <a:spcAft>
                <a:spcPts val="0"/>
              </a:spcAft>
              <a:buFont typeface="BentonSansF Book" pitchFamily="50" charset="0"/>
              <a:buChar char="–"/>
              <a:defRPr/>
            </a:lvl2pPr>
            <a:lvl3pPr marL="685800" indent="-215900">
              <a:spcBef>
                <a:spcPts val="400"/>
              </a:spcBef>
              <a:spcAft>
                <a:spcPts val="400"/>
              </a:spcAft>
              <a:defRPr/>
            </a:lvl3pPr>
            <a:lvl4pPr marL="914400" indent="-228600">
              <a:defRPr/>
            </a:lvl4pPr>
            <a:lvl5pPr marL="1139825" indent="-230188">
              <a:defRPr sz="1400"/>
            </a:lvl5pPr>
            <a:lvl6pPr marL="1143000" indent="-228600">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3"/>
          </p:nvPr>
        </p:nvSpPr>
        <p:spPr/>
        <p:txBody>
          <a:bodyPr/>
          <a:lstStyle/>
          <a:p>
            <a:r>
              <a:rPr lang="en-US" dirty="0"/>
              <a:t>Insert date via Header and Footer option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485C39CC-EE39-D443-B36F-C90C146C8057}" type="slidenum">
              <a:rPr lang="en-US" smtClean="0"/>
              <a:pPr/>
              <a:t>‹#›</a:t>
            </a:fld>
            <a:endParaRPr lang="en-US" dirty="0"/>
          </a:p>
        </p:txBody>
      </p:sp>
      <p:sp>
        <p:nvSpPr>
          <p:cNvPr id="7" name="Footer Placeholder 6"/>
          <p:cNvSpPr>
            <a:spLocks noGrp="1"/>
          </p:cNvSpPr>
          <p:nvPr>
            <p:ph type="ftr" sz="quarter" idx="11"/>
          </p:nvPr>
        </p:nvSpPr>
        <p:spPr/>
        <p:txBody>
          <a:bodyPr/>
          <a:lstStyle/>
          <a:p>
            <a:r>
              <a:rPr lang="en-US" dirty="0"/>
              <a:t>Insert form number via Header and Footer option or delete, if not needed</a:t>
            </a:r>
          </a:p>
        </p:txBody>
      </p:sp>
      <p:sp>
        <p:nvSpPr>
          <p:cNvPr id="8" name="Title 7"/>
          <p:cNvSpPr>
            <a:spLocks noGrp="1"/>
          </p:cNvSpPr>
          <p:nvPr>
            <p:ph type="title"/>
          </p:nvPr>
        </p:nvSpPr>
        <p:spPr/>
        <p:txBody>
          <a:bodyPr/>
          <a:lstStyle/>
          <a:p>
            <a:r>
              <a:rPr lang="en-US"/>
              <a:t>Click to edit Master title style</a:t>
            </a:r>
          </a:p>
        </p:txBody>
      </p:sp>
      <p:cxnSp>
        <p:nvCxnSpPr>
          <p:cNvPr id="11" name="Straight Connector 10"/>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hum_rgb_pos.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p:txBody>
          <a:bodyPr/>
          <a:lstStyle/>
          <a:p>
            <a:r>
              <a:rPr lang="en-US" dirty="0"/>
              <a:t>Insert date via Header and Footer option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85C39CC-EE39-D443-B36F-C90C146C8057}" type="slidenum">
              <a:rPr lang="en-US" smtClean="0"/>
              <a:pPr/>
              <a:t>‹#›</a:t>
            </a:fld>
            <a:endParaRPr lang="en-US" dirty="0"/>
          </a:p>
        </p:txBody>
      </p:sp>
      <p:sp>
        <p:nvSpPr>
          <p:cNvPr id="6" name="Footer Placeholder 5"/>
          <p:cNvSpPr>
            <a:spLocks noGrp="1"/>
          </p:cNvSpPr>
          <p:nvPr>
            <p:ph type="ftr" sz="quarter" idx="11"/>
          </p:nvPr>
        </p:nvSpPr>
        <p:spPr/>
        <p:txBody>
          <a:bodyPr/>
          <a:lstStyle/>
          <a:p>
            <a:r>
              <a:rPr lang="en-US" dirty="0"/>
              <a:t>Insert form number via Header and Footer option or delete, if not needed</a:t>
            </a:r>
          </a:p>
        </p:txBody>
      </p:sp>
      <p:cxnSp>
        <p:nvCxnSpPr>
          <p:cNvPr id="8" name="Straight Connector 7"/>
          <p:cNvCxnSpPr/>
          <p:nvPr userDrawn="1"/>
        </p:nvCxnSpPr>
        <p:spPr>
          <a:xfrm>
            <a:off x="454029" y="6148388"/>
            <a:ext cx="82327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hum_rgb_pos.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p:txBody>
          <a:bodyPr/>
          <a:lstStyle/>
          <a:p>
            <a:r>
              <a:rPr lang="en-US" dirty="0"/>
              <a:t>Insert date via Header and Footer option</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eneral Title">
    <p:bg>
      <p:bgPr>
        <a:solidFill>
          <a:schemeClr val="bg1"/>
        </a:solidFill>
        <a:effectLst/>
      </p:bgPr>
    </p:bg>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4495800" y="3459631"/>
            <a:ext cx="4565650" cy="1309220"/>
          </a:xfrm>
        </p:spPr>
        <p:txBody>
          <a:bodyPr>
            <a:normAutofit/>
          </a:bodyPr>
          <a:lstStyle>
            <a:lvl1pPr marL="0" indent="0" algn="l" defTabSz="457135" rtl="0" eaLnBrk="1" latinLnBrk="0" hangingPunct="1">
              <a:spcBef>
                <a:spcPct val="20000"/>
              </a:spcBef>
              <a:buFont typeface="Arial"/>
              <a:buNone/>
              <a:defRPr lang="en-US" sz="32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5" name="Text Placeholder 6"/>
          <p:cNvSpPr>
            <a:spLocks noGrp="1"/>
          </p:cNvSpPr>
          <p:nvPr>
            <p:ph type="body" sz="quarter" idx="12"/>
          </p:nvPr>
        </p:nvSpPr>
        <p:spPr>
          <a:xfrm>
            <a:off x="4495800" y="4768851"/>
            <a:ext cx="4545716" cy="1022351"/>
          </a:xfrm>
        </p:spPr>
        <p:txBody>
          <a:bodyPr>
            <a:normAutofit/>
          </a:bodyPr>
          <a:lstStyle>
            <a:lvl1pPr marL="0" indent="0">
              <a:spcBef>
                <a:spcPts val="0"/>
              </a:spcBef>
              <a:buNone/>
              <a:defRPr sz="1800">
                <a:solidFill>
                  <a:schemeClr val="accent4"/>
                </a:solidFill>
              </a:defRPr>
            </a:lvl1pPr>
          </a:lstStyle>
          <a:p>
            <a:pPr lvl="0"/>
            <a:r>
              <a:rPr lang="en-US"/>
              <a:t>Click to edit Master text styles</a:t>
            </a:r>
          </a:p>
        </p:txBody>
      </p:sp>
      <p:pic>
        <p:nvPicPr>
          <p:cNvPr id="16" name="Picture 1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8" name="TextBox 17"/>
          <p:cNvSpPr txBox="1"/>
          <p:nvPr userDrawn="1"/>
        </p:nvSpPr>
        <p:spPr>
          <a:xfrm>
            <a:off x="3638454" y="762002"/>
            <a:ext cx="5505546" cy="1200329"/>
          </a:xfrm>
          <a:prstGeom prst="rect">
            <a:avLst/>
          </a:prstGeom>
          <a:noFill/>
        </p:spPr>
        <p:txBody>
          <a:bodyPr wrap="none" rtlCol="0">
            <a:spAutoFit/>
          </a:bodyPr>
          <a:lstStyle/>
          <a:p>
            <a:pPr defTabSz="914400"/>
            <a:r>
              <a:rPr lang="en-US" sz="4400" dirty="0">
                <a:solidFill>
                  <a:srgbClr val="336699"/>
                </a:solidFill>
              </a:rPr>
              <a:t>Enterprise Architecture</a:t>
            </a:r>
          </a:p>
          <a:p>
            <a:pPr algn="ctr" defTabSz="914400"/>
            <a:r>
              <a:rPr lang="en-US" sz="2800" i="1" dirty="0">
                <a:solidFill>
                  <a:srgbClr val="336699"/>
                </a:solidFill>
              </a:rPr>
              <a:t>Connecting and Enabling</a:t>
            </a:r>
          </a:p>
        </p:txBody>
      </p:sp>
      <p:pic>
        <p:nvPicPr>
          <p:cNvPr id="3074" name="Picture 2" descr="http://teams.humana.com/sites/EACrossPillar/Working%20Documents/EA%20Logo/1.%20Logo/logo%20(for%20light%20background).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4775" r="-34775"/>
          <a:stretch/>
        </p:blipFill>
        <p:spPr bwMode="auto">
          <a:xfrm>
            <a:off x="4" y="197257"/>
            <a:ext cx="5522987" cy="343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127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al TItle 1">
    <p:bg>
      <p:bgPr>
        <a:blipFill>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58952" y="2078657"/>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58952" y="3436471"/>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739889" y="4548670"/>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rotWithShape="1">
          <a:blip r:embed="rId3" cstate="print">
            <a:extLst>
              <a:ext uri="{28A0092B-C50C-407E-A947-70E740481C1C}">
                <a14:useLocalDpi xmlns:a14="http://schemas.microsoft.com/office/drawing/2010/main" val="0"/>
              </a:ext>
            </a:extLst>
          </a:blip>
          <a:srcRect t="17789" b="13096"/>
          <a:stretch/>
        </p:blipFill>
        <p:spPr>
          <a:xfrm>
            <a:off x="210144" y="6120717"/>
            <a:ext cx="2105066" cy="461319"/>
          </a:xfrm>
          <a:prstGeom prst="rect">
            <a:avLst/>
          </a:prstGeom>
          <a:solidFill>
            <a:schemeClr val="bg1"/>
          </a:solidFill>
        </p:spPr>
      </p:pic>
      <p:pic>
        <p:nvPicPr>
          <p:cNvPr id="16" name="Picture 15"/>
          <p:cNvPicPr>
            <a:picLocks noChangeAspect="1"/>
          </p:cNvPicPr>
          <p:nvPr userDrawn="1"/>
        </p:nvPicPr>
        <p:blipFill rotWithShape="1">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02617" y="6567110"/>
            <a:ext cx="1729047" cy="171719"/>
          </a:xfrm>
          <a:prstGeom prst="rect">
            <a:avLst/>
          </a:prstGeom>
        </p:spPr>
      </p:pic>
    </p:spTree>
    <p:extLst>
      <p:ext uri="{BB962C8B-B14F-4D97-AF65-F5344CB8AC3E}">
        <p14:creationId xmlns:p14="http://schemas.microsoft.com/office/powerpoint/2010/main" val="105466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TItl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58952" y="2078657"/>
            <a:ext cx="5556250" cy="1346736"/>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58952" y="3436471"/>
            <a:ext cx="5556250" cy="927100"/>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739889" y="4548670"/>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1"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al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1973286" y="3108199"/>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1973286" y="4827271"/>
            <a:ext cx="4424993" cy="850376"/>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7120062" y="4396299"/>
            <a:ext cx="1471119"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70876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al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2862072"/>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4581144"/>
            <a:ext cx="4424993" cy="1021797"/>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30780" y="275106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7" name="Picture 6"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38187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al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873151" y="272581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58952" y="2863699"/>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58952" y="4221511"/>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86270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al Tit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2423324"/>
            <a:ext cx="4424993" cy="920395"/>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15839" y="2321369"/>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157327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di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3565434" y="351119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60982"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60982" y="2423325"/>
            <a:ext cx="4424993" cy="789031"/>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702380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dicare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5573268" y="4523763"/>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8"/>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4452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929215" y="851964"/>
            <a:ext cx="5336123" cy="729705"/>
          </a:xfrm>
        </p:spPr>
        <p:txBody>
          <a:bodyPr>
            <a:normAutofit/>
          </a:bodyPr>
          <a:lstStyle>
            <a:lvl1pPr algn="l" defTabSz="457196" rtl="0" eaLnBrk="1" latinLnBrk="0" hangingPunct="1">
              <a:lnSpc>
                <a:spcPct val="90000"/>
              </a:lnSpc>
              <a:spcBef>
                <a:spcPct val="0"/>
              </a:spcBef>
              <a:buNone/>
              <a:defRPr lang="en-US" sz="3979" b="0"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929215" y="1672283"/>
            <a:ext cx="5336123" cy="2574812"/>
          </a:xfrm>
        </p:spPr>
        <p:txBody>
          <a:bodyPr>
            <a:normAutofit/>
          </a:bodyPr>
          <a:lstStyle>
            <a:lvl1pPr marL="0" indent="0" algn="l" defTabSz="457196" rtl="0" eaLnBrk="1" latinLnBrk="0" hangingPunct="1">
              <a:lnSpc>
                <a:spcPct val="90000"/>
              </a:lnSpc>
              <a:spcBef>
                <a:spcPts val="0"/>
              </a:spcBef>
              <a:buFont typeface="Arial"/>
              <a:buNone/>
              <a:defRPr lang="en-US" sz="2628" kern="1200" dirty="0" smtClean="0">
                <a:solidFill>
                  <a:schemeClr val="tx2"/>
                </a:solidFill>
                <a:effectLst>
                  <a:outerShdw blurRad="38100" dist="38100" dir="2700000" algn="tl">
                    <a:srgbClr val="000000">
                      <a:alpha val="43137"/>
                    </a:srgbClr>
                  </a:outerShdw>
                </a:effectLst>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02209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7"/>
            <a:ext cx="8229600" cy="4422775"/>
          </a:xfrm>
        </p:spPr>
        <p:txBody>
          <a:bodyPr lIns="0" tIns="0" rIns="0"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42989" indent="-230186">
              <a:defRPr sz="1427"/>
            </a:lvl5pPr>
            <a:lvl6pPr marL="1142989" indent="-228598">
              <a:spcBef>
                <a:spcPts val="960"/>
              </a:spcBef>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3"/>
            <a:ext cx="1061426" cy="336551"/>
          </a:xfrm>
          <a:prstGeom prst="rect">
            <a:avLst/>
          </a:prstGeom>
        </p:spPr>
      </p:pic>
    </p:spTree>
    <p:extLst>
      <p:ext uri="{BB962C8B-B14F-4D97-AF65-F5344CB8AC3E}">
        <p14:creationId xmlns:p14="http://schemas.microsoft.com/office/powerpoint/2010/main" val="3354301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
        <p:nvSpPr>
          <p:cNvPr id="12" name="Content Placeholder 2"/>
          <p:cNvSpPr>
            <a:spLocks noGrp="1"/>
          </p:cNvSpPr>
          <p:nvPr>
            <p:ph idx="12"/>
          </p:nvPr>
        </p:nvSpPr>
        <p:spPr>
          <a:xfrm>
            <a:off x="4568826"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11592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eferred 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Tree>
    <p:extLst>
      <p:ext uri="{BB962C8B-B14F-4D97-AF65-F5344CB8AC3E}">
        <p14:creationId xmlns:p14="http://schemas.microsoft.com/office/powerpoint/2010/main" val="214684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Titl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1973285" y="3108199"/>
            <a:ext cx="4424993" cy="1719072"/>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1973285" y="4827271"/>
            <a:ext cx="4424993" cy="850376"/>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7120061" y="4396299"/>
            <a:ext cx="1471119"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75654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lternat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476751"/>
          </a:xfrm>
        </p:spPr>
        <p:txBody>
          <a:bodyPr lIns="0" tIns="0" rIns="0" bIns="0"/>
          <a:lstStyle>
            <a:lvl2pPr marL="460370" indent="-231773">
              <a:spcBef>
                <a:spcPts val="0"/>
              </a:spcBef>
              <a:spcAft>
                <a:spcPts val="1000"/>
              </a:spcAft>
              <a:buFont typeface="BentonSansF Book" pitchFamily="50" charset="0"/>
              <a:buChar char="–"/>
              <a:defRPr/>
            </a:lvl2pPr>
            <a:lvl3pPr marL="687381" indent="-228598">
              <a:spcBef>
                <a:spcPts val="0"/>
              </a:spcBef>
              <a:spcAft>
                <a:spcPts val="800"/>
              </a:spcAft>
              <a:buFont typeface="Arial" pitchFamily="34" charset="0"/>
              <a:buChar char="•"/>
              <a:tabLst/>
              <a:defRPr/>
            </a:lvl3pPr>
            <a:lvl4pPr marL="909629" indent="-228598">
              <a:spcBef>
                <a:spcPts val="0"/>
              </a:spcBef>
              <a:spcAft>
                <a:spcPts val="600"/>
              </a:spcAft>
              <a:buFont typeface="BentonSansF Book" pitchFamily="50" charset="0"/>
              <a:buChar char="–"/>
              <a:defRPr/>
            </a:lvl4pPr>
            <a:lvl6pPr marL="1142989" indent="-228598">
              <a:spcBef>
                <a:spcPts val="0"/>
              </a:spcBef>
              <a:spcAft>
                <a:spcPts val="400"/>
              </a:spcAft>
              <a:buClr>
                <a:schemeClr val="bg2"/>
              </a:buClr>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12" name="Picture 11"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3"/>
            <a:ext cx="1061426" cy="336551"/>
          </a:xfrm>
          <a:prstGeom prst="rect">
            <a:avLst/>
          </a:prstGeom>
        </p:spPr>
      </p:pic>
    </p:spTree>
    <p:extLst>
      <p:ext uri="{BB962C8B-B14F-4D97-AF65-F5344CB8AC3E}">
        <p14:creationId xmlns:p14="http://schemas.microsoft.com/office/powerpoint/2010/main" val="3957229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ternate Title and 2 Conten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485C39CC-EE39-D443-B36F-C90C146C805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
        <p:nvSpPr>
          <p:cNvPr id="14" name="Content Placeholder 2"/>
          <p:cNvSpPr>
            <a:spLocks noGrp="1"/>
          </p:cNvSpPr>
          <p:nvPr>
            <p:ph idx="1"/>
          </p:nvPr>
        </p:nvSpPr>
        <p:spPr>
          <a:xfrm>
            <a:off x="457200"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4568826"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3987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ternate Title Only">
    <p:spTree>
      <p:nvGrpSpPr>
        <p:cNvPr id="1" name=""/>
        <p:cNvGrpSpPr/>
        <p:nvPr/>
      </p:nvGrpSpPr>
      <p:grpSpPr>
        <a:xfrm>
          <a:off x="0" y="0"/>
          <a:ext cx="0" cy="0"/>
          <a:chOff x="0" y="0"/>
          <a:chExt cx="0" cy="0"/>
        </a:xfrm>
      </p:grpSpPr>
      <p:sp>
        <p:nvSpPr>
          <p:cNvPr id="7" name="Title 2"/>
          <p:cNvSpPr>
            <a:spLocks noGrp="1"/>
          </p:cNvSpPr>
          <p:nvPr>
            <p:ph type="title"/>
          </p:nvPr>
        </p:nvSpPr>
        <p:spPr>
          <a:xfrm>
            <a:off x="323854" y="338669"/>
            <a:ext cx="8499475" cy="568699"/>
          </a:xfrm>
        </p:spPr>
        <p:txBody>
          <a:bodyPr/>
          <a:lstStyle/>
          <a:p>
            <a:endParaRPr lang="en-US"/>
          </a:p>
        </p:txBody>
      </p:sp>
      <p:sp>
        <p:nvSpPr>
          <p:cNvPr id="13" name="Slide Number Placeholder 5"/>
          <p:cNvSpPr>
            <a:spLocks noGrp="1"/>
          </p:cNvSpPr>
          <p:nvPr>
            <p:ph type="sldNum" sz="quarter" idx="10"/>
          </p:nvPr>
        </p:nvSpPr>
        <p:spPr>
          <a:xfrm>
            <a:off x="8305800" y="6342213"/>
            <a:ext cx="381000" cy="244475"/>
          </a:xfrm>
        </p:spPr>
        <p:txBody>
          <a:bodyPr/>
          <a:lstStyle/>
          <a:p>
            <a:fld id="{485C39CC-EE39-D443-B36F-C90C146C8057}" type="slidenum">
              <a:rPr lang="en-US" smtClean="0"/>
              <a:pPr/>
              <a:t>‹#›</a:t>
            </a:fld>
            <a:endParaRPr lang="en-US" dirty="0"/>
          </a:p>
        </p:txBody>
      </p:sp>
      <p:pic>
        <p:nvPicPr>
          <p:cNvPr id="14" name="Picture 13"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Tree>
    <p:extLst>
      <p:ext uri="{BB962C8B-B14F-4D97-AF65-F5344CB8AC3E}">
        <p14:creationId xmlns:p14="http://schemas.microsoft.com/office/powerpoint/2010/main" val="106192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358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457135"/>
            <a:endParaRPr lang="en-US" sz="1802" dirty="0">
              <a:solidFill>
                <a:srgbClr val="1A1812"/>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457135"/>
            <a:endParaRPr lang="en-US" sz="1802" dirty="0">
              <a:solidFill>
                <a:srgbClr val="1A1812"/>
              </a:solidFill>
            </a:endParaRPr>
          </a:p>
        </p:txBody>
      </p:sp>
      <p:sp>
        <p:nvSpPr>
          <p:cNvPr id="5" name="Slide Number Placeholder 4"/>
          <p:cNvSpPr>
            <a:spLocks noGrp="1"/>
          </p:cNvSpPr>
          <p:nvPr>
            <p:ph type="sldNum" sz="quarter" idx="12"/>
          </p:nvPr>
        </p:nvSpPr>
        <p:spPr/>
        <p:txBody>
          <a:bodyPr/>
          <a:lstStyle/>
          <a:p>
            <a:fld id="{71A24B17-CAE5-433B-8B77-E0DAE3C6AC08}" type="slidenum">
              <a:rPr lang="en-US" smtClean="0"/>
              <a:pPr/>
              <a:t>‹#›</a:t>
            </a:fld>
            <a:endParaRPr lang="en-US" dirty="0"/>
          </a:p>
        </p:txBody>
      </p:sp>
    </p:spTree>
    <p:extLst>
      <p:ext uri="{BB962C8B-B14F-4D97-AF65-F5344CB8AC3E}">
        <p14:creationId xmlns:p14="http://schemas.microsoft.com/office/powerpoint/2010/main" val="32196258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914400"/>
            <a:fld id="{8DD7AAEF-88D1-44C8-977D-FA93AC903C6A}" type="datetimeFigureOut">
              <a:rPr lang="en-US">
                <a:solidFill>
                  <a:srgbClr val="1A1812"/>
                </a:solidFill>
              </a:rPr>
              <a:pPr defTabSz="914400"/>
              <a:t>9/1/2020</a:t>
            </a:fld>
            <a:endParaRPr lang="en-US">
              <a:solidFill>
                <a:srgbClr val="1A1812"/>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914400"/>
            <a:endParaRPr lang="en-US">
              <a:solidFill>
                <a:srgbClr val="1A1812"/>
              </a:solidFill>
            </a:endParaRPr>
          </a:p>
        </p:txBody>
      </p:sp>
      <p:sp>
        <p:nvSpPr>
          <p:cNvPr id="6" name="Slide Number Placeholder 5"/>
          <p:cNvSpPr>
            <a:spLocks noGrp="1"/>
          </p:cNvSpPr>
          <p:nvPr>
            <p:ph type="sldNum" sz="quarter" idx="12"/>
          </p:nvPr>
        </p:nvSpPr>
        <p:spPr/>
        <p:txBody>
          <a:bodyPr/>
          <a:lstStyle/>
          <a:p>
            <a:fld id="{A8D9258B-A00A-47CC-8B3F-46779346E7ED}" type="slidenum">
              <a:rPr lang="en-US" smtClean="0"/>
              <a:pPr/>
              <a:t>‹#›</a:t>
            </a:fld>
            <a:endParaRPr lang="en-US"/>
          </a:p>
        </p:txBody>
      </p:sp>
    </p:spTree>
    <p:extLst>
      <p:ext uri="{BB962C8B-B14F-4D97-AF65-F5344CB8AC3E}">
        <p14:creationId xmlns:p14="http://schemas.microsoft.com/office/powerpoint/2010/main" val="842118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l Title">
    <p:bg>
      <p:bgPr>
        <a:solidFill>
          <a:schemeClr val="bg1"/>
        </a:solidFill>
        <a:effectLst/>
      </p:bgPr>
    </p:bg>
    <p:spTree>
      <p:nvGrpSpPr>
        <p:cNvPr id="1" name=""/>
        <p:cNvGrpSpPr/>
        <p:nvPr/>
      </p:nvGrpSpPr>
      <p:grpSpPr>
        <a:xfrm>
          <a:off x="0" y="0"/>
          <a:ext cx="0" cy="0"/>
          <a:chOff x="0" y="0"/>
          <a:chExt cx="0" cy="0"/>
        </a:xfrm>
      </p:grpSpPr>
      <p:sp>
        <p:nvSpPr>
          <p:cNvPr id="9" name="Subtitle 2"/>
          <p:cNvSpPr>
            <a:spLocks noGrp="1"/>
          </p:cNvSpPr>
          <p:nvPr userDrawn="1">
            <p:ph type="subTitle" idx="1"/>
          </p:nvPr>
        </p:nvSpPr>
        <p:spPr>
          <a:xfrm>
            <a:off x="652423" y="2586359"/>
            <a:ext cx="5556250" cy="1309220"/>
          </a:xfrm>
        </p:spPr>
        <p:txBody>
          <a:bodyPr>
            <a:normAutofit/>
          </a:bodyPr>
          <a:lstStyle>
            <a:lvl1pPr marL="0" indent="0" algn="l" defTabSz="457135" rtl="0" eaLnBrk="1" latinLnBrk="0" hangingPunct="1">
              <a:spcBef>
                <a:spcPct val="20000"/>
              </a:spcBef>
              <a:buFont typeface="Arial"/>
              <a:buNone/>
              <a:defRPr lang="en-US" sz="32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652428" y="3895581"/>
            <a:ext cx="5536315" cy="1022351"/>
          </a:xfrm>
        </p:spPr>
        <p:txBody>
          <a:bodyPr>
            <a:normAutofit/>
          </a:bodyPr>
          <a:lstStyle>
            <a:lvl1pPr marL="0" indent="0">
              <a:spcBef>
                <a:spcPts val="0"/>
              </a:spcBef>
              <a:buNone/>
              <a:defRPr sz="1800">
                <a:solidFill>
                  <a:schemeClr val="accent4"/>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1" name="Rounded Rectangle 2"/>
          <p:cNvSpPr/>
          <p:nvPr userDrawn="1"/>
        </p:nvSpPr>
        <p:spPr>
          <a:xfrm>
            <a:off x="7749199" y="2717259"/>
            <a:ext cx="1270235" cy="1038687"/>
          </a:xfrm>
          <a:custGeom>
            <a:avLst/>
            <a:gdLst>
              <a:gd name="connsiteX0" fmla="*/ 0 w 1154881"/>
              <a:gd name="connsiteY0" fmla="*/ 216660 h 1038687"/>
              <a:gd name="connsiteX1" fmla="*/ 216660 w 1154881"/>
              <a:gd name="connsiteY1" fmla="*/ 0 h 1038687"/>
              <a:gd name="connsiteX2" fmla="*/ 938221 w 1154881"/>
              <a:gd name="connsiteY2" fmla="*/ 0 h 1038687"/>
              <a:gd name="connsiteX3" fmla="*/ 1154881 w 1154881"/>
              <a:gd name="connsiteY3" fmla="*/ 216660 h 1038687"/>
              <a:gd name="connsiteX4" fmla="*/ 1154881 w 1154881"/>
              <a:gd name="connsiteY4" fmla="*/ 822027 h 1038687"/>
              <a:gd name="connsiteX5" fmla="*/ 938221 w 1154881"/>
              <a:gd name="connsiteY5" fmla="*/ 1038687 h 1038687"/>
              <a:gd name="connsiteX6" fmla="*/ 216660 w 1154881"/>
              <a:gd name="connsiteY6" fmla="*/ 1038687 h 1038687"/>
              <a:gd name="connsiteX7" fmla="*/ 0 w 1154881"/>
              <a:gd name="connsiteY7" fmla="*/ 822027 h 1038687"/>
              <a:gd name="connsiteX8" fmla="*/ 0 w 1154881"/>
              <a:gd name="connsiteY8" fmla="*/ 216660 h 1038687"/>
              <a:gd name="connsiteX0" fmla="*/ 146884 w 1301765"/>
              <a:gd name="connsiteY0" fmla="*/ 216660 h 1038687"/>
              <a:gd name="connsiteX1" fmla="*/ 34251 w 1301765"/>
              <a:gd name="connsiteY1" fmla="*/ 2721 h 1038687"/>
              <a:gd name="connsiteX2" fmla="*/ 1085105 w 1301765"/>
              <a:gd name="connsiteY2" fmla="*/ 0 h 1038687"/>
              <a:gd name="connsiteX3" fmla="*/ 1301765 w 1301765"/>
              <a:gd name="connsiteY3" fmla="*/ 216660 h 1038687"/>
              <a:gd name="connsiteX4" fmla="*/ 1301765 w 1301765"/>
              <a:gd name="connsiteY4" fmla="*/ 822027 h 1038687"/>
              <a:gd name="connsiteX5" fmla="*/ 1085105 w 1301765"/>
              <a:gd name="connsiteY5" fmla="*/ 1038687 h 1038687"/>
              <a:gd name="connsiteX6" fmla="*/ 363544 w 1301765"/>
              <a:gd name="connsiteY6" fmla="*/ 1038687 h 1038687"/>
              <a:gd name="connsiteX7" fmla="*/ 146884 w 1301765"/>
              <a:gd name="connsiteY7" fmla="*/ 822027 h 1038687"/>
              <a:gd name="connsiteX8" fmla="*/ 146884 w 1301765"/>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5354 w 1270235"/>
              <a:gd name="connsiteY0" fmla="*/ 216660 h 1038687"/>
              <a:gd name="connsiteX1" fmla="*/ 0 w 1270235"/>
              <a:gd name="connsiteY1" fmla="*/ 0 h 1038687"/>
              <a:gd name="connsiteX2" fmla="*/ 1053575 w 1270235"/>
              <a:gd name="connsiteY2" fmla="*/ 0 h 1038687"/>
              <a:gd name="connsiteX3" fmla="*/ 1270235 w 1270235"/>
              <a:gd name="connsiteY3" fmla="*/ 216660 h 1038687"/>
              <a:gd name="connsiteX4" fmla="*/ 1270235 w 1270235"/>
              <a:gd name="connsiteY4" fmla="*/ 822027 h 1038687"/>
              <a:gd name="connsiteX5" fmla="*/ 1053575 w 1270235"/>
              <a:gd name="connsiteY5" fmla="*/ 1038687 h 1038687"/>
              <a:gd name="connsiteX6" fmla="*/ 332014 w 1270235"/>
              <a:gd name="connsiteY6" fmla="*/ 1038687 h 1038687"/>
              <a:gd name="connsiteX7" fmla="*/ 115354 w 1270235"/>
              <a:gd name="connsiteY7" fmla="*/ 822027 h 1038687"/>
              <a:gd name="connsiteX8" fmla="*/ 115354 w 1270235"/>
              <a:gd name="connsiteY8" fmla="*/ 216660 h 1038687"/>
              <a:gd name="connsiteX0" fmla="*/ 115354 w 1270235"/>
              <a:gd name="connsiteY0" fmla="*/ 216660 h 1038687"/>
              <a:gd name="connsiteX1" fmla="*/ 0 w 1270235"/>
              <a:gd name="connsiteY1" fmla="*/ 0 h 1038687"/>
              <a:gd name="connsiteX2" fmla="*/ 1053575 w 1270235"/>
              <a:gd name="connsiteY2" fmla="*/ 0 h 1038687"/>
              <a:gd name="connsiteX3" fmla="*/ 1270235 w 1270235"/>
              <a:gd name="connsiteY3" fmla="*/ 216660 h 1038687"/>
              <a:gd name="connsiteX4" fmla="*/ 1270235 w 1270235"/>
              <a:gd name="connsiteY4" fmla="*/ 822027 h 1038687"/>
              <a:gd name="connsiteX5" fmla="*/ 1053575 w 1270235"/>
              <a:gd name="connsiteY5" fmla="*/ 1038687 h 1038687"/>
              <a:gd name="connsiteX6" fmla="*/ 332014 w 1270235"/>
              <a:gd name="connsiteY6" fmla="*/ 1038687 h 1038687"/>
              <a:gd name="connsiteX7" fmla="*/ 115354 w 1270235"/>
              <a:gd name="connsiteY7" fmla="*/ 822027 h 1038687"/>
              <a:gd name="connsiteX8" fmla="*/ 115354 w 1270235"/>
              <a:gd name="connsiteY8" fmla="*/ 216660 h 103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235" h="1038687">
                <a:moveTo>
                  <a:pt x="115354" y="216660"/>
                </a:moveTo>
                <a:cubicBezTo>
                  <a:pt x="96304" y="97002"/>
                  <a:pt x="108943" y="103415"/>
                  <a:pt x="0" y="0"/>
                </a:cubicBezTo>
                <a:lnTo>
                  <a:pt x="1053575" y="0"/>
                </a:lnTo>
                <a:cubicBezTo>
                  <a:pt x="1173233" y="0"/>
                  <a:pt x="1270235" y="97002"/>
                  <a:pt x="1270235" y="216660"/>
                </a:cubicBezTo>
                <a:lnTo>
                  <a:pt x="1270235" y="822027"/>
                </a:lnTo>
                <a:cubicBezTo>
                  <a:pt x="1270235" y="941685"/>
                  <a:pt x="1173233" y="1038687"/>
                  <a:pt x="1053575" y="1038687"/>
                </a:cubicBezTo>
                <a:lnTo>
                  <a:pt x="332014" y="1038687"/>
                </a:lnTo>
                <a:cubicBezTo>
                  <a:pt x="212356" y="1038687"/>
                  <a:pt x="115354" y="941685"/>
                  <a:pt x="115354" y="822027"/>
                </a:cubicBezTo>
                <a:lnTo>
                  <a:pt x="115354" y="21666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457135"/>
            <a:r>
              <a:rPr lang="en-US" sz="1600" dirty="0">
                <a:solidFill>
                  <a:srgbClr val="FFFFFF"/>
                </a:solidFill>
              </a:rPr>
              <a:t>Integration Solutions</a:t>
            </a:r>
          </a:p>
        </p:txBody>
      </p:sp>
      <p:sp>
        <p:nvSpPr>
          <p:cNvPr id="12" name="Round Single Corner Rectangle 11"/>
          <p:cNvSpPr/>
          <p:nvPr userDrawn="1"/>
        </p:nvSpPr>
        <p:spPr>
          <a:xfrm>
            <a:off x="6342501" y="1602927"/>
            <a:ext cx="1406699" cy="1038687"/>
          </a:xfrm>
          <a:prstGeom prst="round1Rect">
            <a:avLst>
              <a:gd name="adj" fmla="val 198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457135"/>
            <a:r>
              <a:rPr lang="en-US" sz="1500" dirty="0">
                <a:solidFill>
                  <a:srgbClr val="FFFFFF"/>
                </a:solidFill>
              </a:rPr>
              <a:t>Independent</a:t>
            </a:r>
          </a:p>
          <a:p>
            <a:pPr algn="ctr" defTabSz="457135"/>
            <a:r>
              <a:rPr lang="en-US" sz="1500" dirty="0">
                <a:solidFill>
                  <a:srgbClr val="FFFFFF"/>
                </a:solidFill>
              </a:rPr>
              <a:t>Assessments</a:t>
            </a:r>
          </a:p>
        </p:txBody>
      </p:sp>
      <p:sp>
        <p:nvSpPr>
          <p:cNvPr id="13" name="Rounded Rectangle 10"/>
          <p:cNvSpPr/>
          <p:nvPr userDrawn="1"/>
        </p:nvSpPr>
        <p:spPr>
          <a:xfrm>
            <a:off x="6342501" y="2717259"/>
            <a:ext cx="1406699" cy="1038687"/>
          </a:xfrm>
          <a:custGeom>
            <a:avLst/>
            <a:gdLst>
              <a:gd name="connsiteX0" fmla="*/ 0 w 1355272"/>
              <a:gd name="connsiteY0" fmla="*/ 133806 h 802822"/>
              <a:gd name="connsiteX1" fmla="*/ 133806 w 1355272"/>
              <a:gd name="connsiteY1" fmla="*/ 0 h 802822"/>
              <a:gd name="connsiteX2" fmla="*/ 1221466 w 1355272"/>
              <a:gd name="connsiteY2" fmla="*/ 0 h 802822"/>
              <a:gd name="connsiteX3" fmla="*/ 1355272 w 1355272"/>
              <a:gd name="connsiteY3" fmla="*/ 133806 h 802822"/>
              <a:gd name="connsiteX4" fmla="*/ 1355272 w 1355272"/>
              <a:gd name="connsiteY4" fmla="*/ 669016 h 802822"/>
              <a:gd name="connsiteX5" fmla="*/ 1221466 w 1355272"/>
              <a:gd name="connsiteY5" fmla="*/ 802822 h 802822"/>
              <a:gd name="connsiteX6" fmla="*/ 133806 w 1355272"/>
              <a:gd name="connsiteY6" fmla="*/ 802822 h 802822"/>
              <a:gd name="connsiteX7" fmla="*/ 0 w 1355272"/>
              <a:gd name="connsiteY7" fmla="*/ 669016 h 802822"/>
              <a:gd name="connsiteX8" fmla="*/ 0 w 1355272"/>
              <a:gd name="connsiteY8" fmla="*/ 133806 h 802822"/>
              <a:gd name="connsiteX0" fmla="*/ 559 w 1355831"/>
              <a:gd name="connsiteY0" fmla="*/ 133806 h 802822"/>
              <a:gd name="connsiteX1" fmla="*/ 63607 w 1355831"/>
              <a:gd name="connsiteY1" fmla="*/ 2721 h 802822"/>
              <a:gd name="connsiteX2" fmla="*/ 1222025 w 1355831"/>
              <a:gd name="connsiteY2" fmla="*/ 0 h 802822"/>
              <a:gd name="connsiteX3" fmla="*/ 1355831 w 1355831"/>
              <a:gd name="connsiteY3" fmla="*/ 133806 h 802822"/>
              <a:gd name="connsiteX4" fmla="*/ 1355831 w 1355831"/>
              <a:gd name="connsiteY4" fmla="*/ 669016 h 802822"/>
              <a:gd name="connsiteX5" fmla="*/ 1222025 w 1355831"/>
              <a:gd name="connsiteY5" fmla="*/ 802822 h 802822"/>
              <a:gd name="connsiteX6" fmla="*/ 134365 w 1355831"/>
              <a:gd name="connsiteY6" fmla="*/ 802822 h 802822"/>
              <a:gd name="connsiteX7" fmla="*/ 559 w 1355831"/>
              <a:gd name="connsiteY7" fmla="*/ 669016 h 802822"/>
              <a:gd name="connsiteX8" fmla="*/ 559 w 1355831"/>
              <a:gd name="connsiteY8" fmla="*/ 133806 h 802822"/>
              <a:gd name="connsiteX0" fmla="*/ 0 w 1355272"/>
              <a:gd name="connsiteY0" fmla="*/ 133806 h 802822"/>
              <a:gd name="connsiteX1" fmla="*/ 63048 w 1355272"/>
              <a:gd name="connsiteY1" fmla="*/ 2721 h 802822"/>
              <a:gd name="connsiteX2" fmla="*/ 1221466 w 1355272"/>
              <a:gd name="connsiteY2" fmla="*/ 0 h 802822"/>
              <a:gd name="connsiteX3" fmla="*/ 1355272 w 1355272"/>
              <a:gd name="connsiteY3" fmla="*/ 133806 h 802822"/>
              <a:gd name="connsiteX4" fmla="*/ 1355272 w 1355272"/>
              <a:gd name="connsiteY4" fmla="*/ 669016 h 802822"/>
              <a:gd name="connsiteX5" fmla="*/ 1221466 w 1355272"/>
              <a:gd name="connsiteY5" fmla="*/ 802822 h 802822"/>
              <a:gd name="connsiteX6" fmla="*/ 133806 w 1355272"/>
              <a:gd name="connsiteY6" fmla="*/ 802822 h 802822"/>
              <a:gd name="connsiteX7" fmla="*/ 0 w 1355272"/>
              <a:gd name="connsiteY7" fmla="*/ 669016 h 802822"/>
              <a:gd name="connsiteX8" fmla="*/ 0 w 1355272"/>
              <a:gd name="connsiteY8" fmla="*/ 133806 h 802822"/>
              <a:gd name="connsiteX0" fmla="*/ 0 w 1355272"/>
              <a:gd name="connsiteY0" fmla="*/ 136528 h 805544"/>
              <a:gd name="connsiteX1" fmla="*/ 3177 w 1355272"/>
              <a:gd name="connsiteY1" fmla="*/ 0 h 805544"/>
              <a:gd name="connsiteX2" fmla="*/ 1221466 w 1355272"/>
              <a:gd name="connsiteY2" fmla="*/ 2722 h 805544"/>
              <a:gd name="connsiteX3" fmla="*/ 1355272 w 1355272"/>
              <a:gd name="connsiteY3" fmla="*/ 136528 h 805544"/>
              <a:gd name="connsiteX4" fmla="*/ 1355272 w 1355272"/>
              <a:gd name="connsiteY4" fmla="*/ 671738 h 805544"/>
              <a:gd name="connsiteX5" fmla="*/ 1221466 w 1355272"/>
              <a:gd name="connsiteY5" fmla="*/ 805544 h 805544"/>
              <a:gd name="connsiteX6" fmla="*/ 133806 w 1355272"/>
              <a:gd name="connsiteY6" fmla="*/ 805544 h 805544"/>
              <a:gd name="connsiteX7" fmla="*/ 0 w 1355272"/>
              <a:gd name="connsiteY7" fmla="*/ 671738 h 805544"/>
              <a:gd name="connsiteX8" fmla="*/ 0 w 1355272"/>
              <a:gd name="connsiteY8" fmla="*/ 136528 h 805544"/>
              <a:gd name="connsiteX0" fmla="*/ 0 w 1355272"/>
              <a:gd name="connsiteY0" fmla="*/ 671738 h 805544"/>
              <a:gd name="connsiteX1" fmla="*/ 3177 w 1355272"/>
              <a:gd name="connsiteY1" fmla="*/ 0 h 805544"/>
              <a:gd name="connsiteX2" fmla="*/ 1221466 w 1355272"/>
              <a:gd name="connsiteY2" fmla="*/ 2722 h 805544"/>
              <a:gd name="connsiteX3" fmla="*/ 1355272 w 1355272"/>
              <a:gd name="connsiteY3" fmla="*/ 136528 h 805544"/>
              <a:gd name="connsiteX4" fmla="*/ 1355272 w 1355272"/>
              <a:gd name="connsiteY4" fmla="*/ 671738 h 805544"/>
              <a:gd name="connsiteX5" fmla="*/ 1221466 w 1355272"/>
              <a:gd name="connsiteY5" fmla="*/ 805544 h 805544"/>
              <a:gd name="connsiteX6" fmla="*/ 133806 w 1355272"/>
              <a:gd name="connsiteY6" fmla="*/ 805544 h 805544"/>
              <a:gd name="connsiteX7" fmla="*/ 0 w 1355272"/>
              <a:gd name="connsiteY7" fmla="*/ 671738 h 805544"/>
              <a:gd name="connsiteX0" fmla="*/ 7709 w 1362981"/>
              <a:gd name="connsiteY0" fmla="*/ 669017 h 802823"/>
              <a:gd name="connsiteX1" fmla="*/ 0 w 1362981"/>
              <a:gd name="connsiteY1" fmla="*/ 0 h 802823"/>
              <a:gd name="connsiteX2" fmla="*/ 1229175 w 1362981"/>
              <a:gd name="connsiteY2" fmla="*/ 1 h 802823"/>
              <a:gd name="connsiteX3" fmla="*/ 1362981 w 1362981"/>
              <a:gd name="connsiteY3" fmla="*/ 133807 h 802823"/>
              <a:gd name="connsiteX4" fmla="*/ 1362981 w 1362981"/>
              <a:gd name="connsiteY4" fmla="*/ 669017 h 802823"/>
              <a:gd name="connsiteX5" fmla="*/ 1229175 w 1362981"/>
              <a:gd name="connsiteY5" fmla="*/ 802823 h 802823"/>
              <a:gd name="connsiteX6" fmla="*/ 141515 w 1362981"/>
              <a:gd name="connsiteY6" fmla="*/ 802823 h 802823"/>
              <a:gd name="connsiteX7" fmla="*/ 7709 w 1362981"/>
              <a:gd name="connsiteY7" fmla="*/ 669017 h 802823"/>
              <a:gd name="connsiteX0" fmla="*/ 694 w 1355966"/>
              <a:gd name="connsiteY0" fmla="*/ 669016 h 802822"/>
              <a:gd name="connsiteX1" fmla="*/ 1149 w 1355966"/>
              <a:gd name="connsiteY1" fmla="*/ 2721 h 802822"/>
              <a:gd name="connsiteX2" fmla="*/ 1222160 w 1355966"/>
              <a:gd name="connsiteY2" fmla="*/ 0 h 802822"/>
              <a:gd name="connsiteX3" fmla="*/ 1355966 w 1355966"/>
              <a:gd name="connsiteY3" fmla="*/ 133806 h 802822"/>
              <a:gd name="connsiteX4" fmla="*/ 1355966 w 1355966"/>
              <a:gd name="connsiteY4" fmla="*/ 669016 h 802822"/>
              <a:gd name="connsiteX5" fmla="*/ 1222160 w 1355966"/>
              <a:gd name="connsiteY5" fmla="*/ 802822 h 802822"/>
              <a:gd name="connsiteX6" fmla="*/ 134500 w 1355966"/>
              <a:gd name="connsiteY6" fmla="*/ 802822 h 802822"/>
              <a:gd name="connsiteX7" fmla="*/ 694 w 1355966"/>
              <a:gd name="connsiteY7" fmla="*/ 669016 h 802822"/>
              <a:gd name="connsiteX0" fmla="*/ 7709 w 1362981"/>
              <a:gd name="connsiteY0" fmla="*/ 669016 h 802822"/>
              <a:gd name="connsiteX1" fmla="*/ 0 w 1362981"/>
              <a:gd name="connsiteY1" fmla="*/ 2721 h 802822"/>
              <a:gd name="connsiteX2" fmla="*/ 1229175 w 1362981"/>
              <a:gd name="connsiteY2" fmla="*/ 0 h 802822"/>
              <a:gd name="connsiteX3" fmla="*/ 1362981 w 1362981"/>
              <a:gd name="connsiteY3" fmla="*/ 133806 h 802822"/>
              <a:gd name="connsiteX4" fmla="*/ 1362981 w 1362981"/>
              <a:gd name="connsiteY4" fmla="*/ 669016 h 802822"/>
              <a:gd name="connsiteX5" fmla="*/ 1229175 w 1362981"/>
              <a:gd name="connsiteY5" fmla="*/ 802822 h 802822"/>
              <a:gd name="connsiteX6" fmla="*/ 141515 w 1362981"/>
              <a:gd name="connsiteY6" fmla="*/ 802822 h 802822"/>
              <a:gd name="connsiteX7" fmla="*/ 7709 w 1362981"/>
              <a:gd name="connsiteY7" fmla="*/ 669016 h 8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81" h="802822">
                <a:moveTo>
                  <a:pt x="7709" y="669016"/>
                </a:moveTo>
                <a:cubicBezTo>
                  <a:pt x="5139" y="446010"/>
                  <a:pt x="2570" y="225727"/>
                  <a:pt x="0" y="2721"/>
                </a:cubicBezTo>
                <a:lnTo>
                  <a:pt x="1229175" y="0"/>
                </a:lnTo>
                <a:cubicBezTo>
                  <a:pt x="1303074" y="0"/>
                  <a:pt x="1362981" y="59907"/>
                  <a:pt x="1362981" y="133806"/>
                </a:cubicBezTo>
                <a:lnTo>
                  <a:pt x="1362981" y="669016"/>
                </a:lnTo>
                <a:cubicBezTo>
                  <a:pt x="1362981" y="742915"/>
                  <a:pt x="1303074" y="802822"/>
                  <a:pt x="1229175" y="802822"/>
                </a:cubicBezTo>
                <a:lnTo>
                  <a:pt x="141515" y="802822"/>
                </a:lnTo>
                <a:cubicBezTo>
                  <a:pt x="67616" y="802822"/>
                  <a:pt x="7709" y="742915"/>
                  <a:pt x="7709" y="66901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457135"/>
            <a:r>
              <a:rPr lang="en-US" dirty="0">
                <a:solidFill>
                  <a:srgbClr val="FFFFFF"/>
                </a:solidFill>
              </a:rPr>
              <a:t>Strategic</a:t>
            </a:r>
          </a:p>
          <a:p>
            <a:pPr algn="ctr" defTabSz="457135"/>
            <a:r>
              <a:rPr lang="en-US" dirty="0">
                <a:solidFill>
                  <a:srgbClr val="FFFFFF"/>
                </a:solidFill>
              </a:rPr>
              <a:t>Planning</a:t>
            </a:r>
          </a:p>
        </p:txBody>
      </p:sp>
      <p:sp>
        <p:nvSpPr>
          <p:cNvPr id="5" name="TextBox 4"/>
          <p:cNvSpPr txBox="1"/>
          <p:nvPr userDrawn="1"/>
        </p:nvSpPr>
        <p:spPr>
          <a:xfrm>
            <a:off x="652423" y="1732914"/>
            <a:ext cx="5413200" cy="769427"/>
          </a:xfrm>
          <a:prstGeom prst="rect">
            <a:avLst/>
          </a:prstGeom>
          <a:noFill/>
        </p:spPr>
        <p:txBody>
          <a:bodyPr wrap="none" lIns="0" tIns="45713" rIns="91427" bIns="45713" rtlCol="0">
            <a:spAutoFit/>
          </a:bodyPr>
          <a:lstStyle/>
          <a:p>
            <a:pPr defTabSz="457135"/>
            <a:r>
              <a:rPr lang="en-US" sz="4400" dirty="0">
                <a:solidFill>
                  <a:srgbClr val="5C9A1B">
                    <a:lumMod val="75000"/>
                  </a:srgbClr>
                </a:solidFill>
              </a:rPr>
              <a:t>Enterprise Architecture</a:t>
            </a:r>
          </a:p>
        </p:txBody>
      </p:sp>
      <p:pic>
        <p:nvPicPr>
          <p:cNvPr id="2" name="Picture 2" descr="U:\My Pictures\EA 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94669" y="1602929"/>
            <a:ext cx="1248488" cy="10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856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 TItle 1">
    <p:bg>
      <p:bgPr>
        <a:blipFill>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58952" y="2078657"/>
            <a:ext cx="5556250" cy="1346736"/>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58952" y="3436471"/>
            <a:ext cx="5556250" cy="927100"/>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739889" y="4548670"/>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rotWithShape="1">
          <a:blip r:embed="rId3">
            <a:extLst>
              <a:ext uri="{28A0092B-C50C-407E-A947-70E740481C1C}">
                <a14:useLocalDpi xmlns:a14="http://schemas.microsoft.com/office/drawing/2010/main" val="0"/>
              </a:ext>
            </a:extLst>
          </a:blip>
          <a:srcRect t="17789" b="13096"/>
          <a:stretch/>
        </p:blipFill>
        <p:spPr>
          <a:xfrm>
            <a:off x="210144" y="6120717"/>
            <a:ext cx="2105066" cy="461319"/>
          </a:xfrm>
          <a:prstGeom prst="rect">
            <a:avLst/>
          </a:prstGeom>
          <a:solidFill>
            <a:schemeClr val="bg1"/>
          </a:solidFill>
        </p:spPr>
      </p:pic>
      <p:pic>
        <p:nvPicPr>
          <p:cNvPr id="16" name="Picture 15"/>
          <p:cNvPicPr>
            <a:picLocks noChangeAspect="1"/>
          </p:cNvPicPr>
          <p:nvPr userDrawn="1"/>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02617" y="6567110"/>
            <a:ext cx="1729047" cy="171719"/>
          </a:xfrm>
          <a:prstGeom prst="rect">
            <a:avLst/>
          </a:prstGeom>
        </p:spPr>
      </p:pic>
    </p:spTree>
    <p:extLst>
      <p:ext uri="{BB962C8B-B14F-4D97-AF65-F5344CB8AC3E}">
        <p14:creationId xmlns:p14="http://schemas.microsoft.com/office/powerpoint/2010/main" val="627824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neral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1973286" y="3108199"/>
            <a:ext cx="4424993" cy="1719072"/>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1973286" y="4827271"/>
            <a:ext cx="4424993" cy="850376"/>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7120062" y="4396299"/>
            <a:ext cx="1471119"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4200093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eneral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2862072"/>
            <a:ext cx="4424993" cy="1719072"/>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4581144"/>
            <a:ext cx="4424993" cy="1021797"/>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30780" y="2751067"/>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7" name="Picture 6"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54212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Titl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1" y="2862072"/>
            <a:ext cx="4424993" cy="1719072"/>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1" y="4581144"/>
            <a:ext cx="4424993" cy="1021797"/>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30780" y="2751067"/>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13561756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eneral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873151" y="2725817"/>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758952" y="2863699"/>
            <a:ext cx="5556250" cy="1346736"/>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58952" y="4221511"/>
            <a:ext cx="5556250" cy="927100"/>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446185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neral Tit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704251"/>
            <a:ext cx="4424993" cy="1719072"/>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2423324"/>
            <a:ext cx="4424993" cy="920395"/>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15839" y="2321369"/>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5" name="Picture 4"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96730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edi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3565434" y="3511197"/>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760982" y="704251"/>
            <a:ext cx="4424993" cy="1719072"/>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60982" y="2423325"/>
            <a:ext cx="4424993" cy="789031"/>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1393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edicare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5573268" y="4523763"/>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135"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8"/>
            <a:ext cx="5556250" cy="927100"/>
          </a:xfrm>
        </p:spPr>
        <p:txBody>
          <a:bodyPr>
            <a:normAutofit/>
          </a:bodyPr>
          <a:lstStyle>
            <a:lvl1pPr marL="0" indent="0" algn="l" defTabSz="457135"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6417870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929215" y="851964"/>
            <a:ext cx="5336123" cy="729705"/>
          </a:xfrm>
        </p:spPr>
        <p:txBody>
          <a:bodyPr>
            <a:normAutofit/>
          </a:bodyPr>
          <a:lstStyle>
            <a:lvl1pPr algn="l" defTabSz="457135" rtl="0" eaLnBrk="1" latinLnBrk="0" hangingPunct="1">
              <a:lnSpc>
                <a:spcPct val="90000"/>
              </a:lnSpc>
              <a:spcBef>
                <a:spcPct val="0"/>
              </a:spcBef>
              <a:buNone/>
              <a:defRPr lang="en-US" sz="4000" b="0"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929215" y="1672283"/>
            <a:ext cx="5336123" cy="2574812"/>
          </a:xfrm>
        </p:spPr>
        <p:txBody>
          <a:bodyPr>
            <a:normAutofit/>
          </a:bodyPr>
          <a:lstStyle>
            <a:lvl1pPr marL="0" indent="0" algn="l" defTabSz="457135" rtl="0" eaLnBrk="1" latinLnBrk="0" hangingPunct="1">
              <a:lnSpc>
                <a:spcPct val="90000"/>
              </a:lnSpc>
              <a:spcBef>
                <a:spcPts val="0"/>
              </a:spcBef>
              <a:buFont typeface="Arial"/>
              <a:buNone/>
              <a:defRPr lang="en-US" sz="2600" kern="1200" dirty="0" smtClean="0">
                <a:solidFill>
                  <a:schemeClr val="tx2"/>
                </a:solidFill>
                <a:effectLst>
                  <a:outerShdw blurRad="38100" dist="38100" dir="2700000" algn="tl">
                    <a:srgbClr val="000000">
                      <a:alpha val="43137"/>
                    </a:srgbClr>
                  </a:outerShdw>
                </a:effectLst>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151160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26" name="Picture 2" descr="\\psf\Host\Volumes\johbee\Documents\01_Freelance_Design\INTERBRAND\Humana\exports\template_fix_and_tutorial\slide_LifeBox_300-green.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297037"/>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604967"/>
            <a:ext cx="8229600" cy="4422775"/>
          </a:xfrm>
        </p:spPr>
        <p:txBody>
          <a:bodyPr lIns="0" tIns="0" rIns="0" bIns="0"/>
          <a:lstStyle>
            <a:lvl1pPr marL="226981" indent="-226981">
              <a:defRPr>
                <a:solidFill>
                  <a:schemeClr val="tx1"/>
                </a:solidFill>
              </a:defRPr>
            </a:lvl1pPr>
            <a:lvl2pPr marL="457135" indent="-228567">
              <a:spcBef>
                <a:spcPts val="600"/>
              </a:spcBef>
              <a:spcAft>
                <a:spcPts val="0"/>
              </a:spcAft>
              <a:buFont typeface="BentonSansF Book" pitchFamily="50" charset="0"/>
              <a:buChar char="–"/>
              <a:defRPr/>
            </a:lvl2pPr>
            <a:lvl3pPr marL="685702" indent="-215869">
              <a:spcBef>
                <a:spcPts val="400"/>
              </a:spcBef>
              <a:spcAft>
                <a:spcPts val="400"/>
              </a:spcAft>
              <a:defRPr/>
            </a:lvl3pPr>
            <a:lvl4pPr marL="914269" indent="-228567">
              <a:defRPr/>
            </a:lvl4pPr>
            <a:lvl5pPr marL="1142837" indent="-230155">
              <a:defRPr sz="1400"/>
            </a:lvl5pPr>
            <a:lvl6pPr marL="1142837" indent="-228567">
              <a:spcBef>
                <a:spcPts val="960"/>
              </a:spcBef>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1276169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pic>
        <p:nvPicPr>
          <p:cNvPr id="14" name="Picture 2" descr="\\psf\Host\Volumes\johbee\Documents\01_Freelance_Design\INTERBRAND\Humana\exports\template_fix_and_tutorial\slide_LifeBox_300-green.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297037"/>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604967"/>
            <a:ext cx="4113212" cy="4422775"/>
          </a:xfrm>
        </p:spPr>
        <p:txBody>
          <a:bodyPr lIns="0" tIns="0" rIns="91427" bIns="0"/>
          <a:lstStyle>
            <a:lvl1pPr marL="226981" indent="-226981">
              <a:defRPr>
                <a:solidFill>
                  <a:schemeClr val="tx1"/>
                </a:solidFill>
              </a:defRPr>
            </a:lvl1pPr>
            <a:lvl2pPr marL="457135" indent="-228567">
              <a:spcBef>
                <a:spcPts val="600"/>
              </a:spcBef>
              <a:spcAft>
                <a:spcPts val="0"/>
              </a:spcAft>
              <a:buFont typeface="BentonSansF Book" pitchFamily="50" charset="0"/>
              <a:buChar char="–"/>
              <a:defRPr/>
            </a:lvl2pPr>
            <a:lvl3pPr marL="685702" indent="-215869">
              <a:spcBef>
                <a:spcPts val="400"/>
              </a:spcBef>
              <a:spcAft>
                <a:spcPts val="400"/>
              </a:spcAft>
              <a:defRPr/>
            </a:lvl3pPr>
            <a:lvl4pPr marL="914269" indent="-228567">
              <a:defRPr/>
            </a:lvl4pPr>
            <a:lvl5pPr marL="1139662" indent="-230155">
              <a:defRPr sz="1400"/>
            </a:lvl5pPr>
            <a:lvl6pPr marL="1142837" indent="-228567">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sp>
        <p:nvSpPr>
          <p:cNvPr id="12" name="Content Placeholder 2"/>
          <p:cNvSpPr>
            <a:spLocks noGrp="1"/>
          </p:cNvSpPr>
          <p:nvPr>
            <p:ph idx="12"/>
          </p:nvPr>
        </p:nvSpPr>
        <p:spPr>
          <a:xfrm>
            <a:off x="4568826" y="1604967"/>
            <a:ext cx="4113212" cy="4422775"/>
          </a:xfrm>
        </p:spPr>
        <p:txBody>
          <a:bodyPr lIns="0" tIns="0" rIns="91427" bIns="0"/>
          <a:lstStyle>
            <a:lvl1pPr marL="226981" indent="-226981">
              <a:defRPr>
                <a:solidFill>
                  <a:schemeClr val="tx1"/>
                </a:solidFill>
              </a:defRPr>
            </a:lvl1pPr>
            <a:lvl2pPr marL="457135" indent="-228567">
              <a:spcBef>
                <a:spcPts val="600"/>
              </a:spcBef>
              <a:spcAft>
                <a:spcPts val="0"/>
              </a:spcAft>
              <a:buFont typeface="BentonSansF Book" pitchFamily="50" charset="0"/>
              <a:buChar char="–"/>
              <a:defRPr/>
            </a:lvl2pPr>
            <a:lvl3pPr marL="685702" indent="-215869">
              <a:spcBef>
                <a:spcPts val="400"/>
              </a:spcBef>
              <a:spcAft>
                <a:spcPts val="400"/>
              </a:spcAft>
              <a:defRPr/>
            </a:lvl3pPr>
            <a:lvl4pPr marL="914269" indent="-228567">
              <a:defRPr/>
            </a:lvl4pPr>
            <a:lvl5pPr marL="1139662" indent="-230155">
              <a:defRPr sz="1400"/>
            </a:lvl5pPr>
            <a:lvl6pPr marL="1142837" indent="-228567">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0214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ferred Title Only">
    <p:spTree>
      <p:nvGrpSpPr>
        <p:cNvPr id="1" name=""/>
        <p:cNvGrpSpPr/>
        <p:nvPr/>
      </p:nvGrpSpPr>
      <p:grpSpPr>
        <a:xfrm>
          <a:off x="0" y="0"/>
          <a:ext cx="0" cy="0"/>
          <a:chOff x="0" y="0"/>
          <a:chExt cx="0" cy="0"/>
        </a:xfrm>
      </p:grpSpPr>
      <p:pic>
        <p:nvPicPr>
          <p:cNvPr id="10" name="Picture 2" descr="\\psf\Host\Volumes\johbee\Documents\01_Freelance_Design\INTERBRAND\Humana\exports\template_fix_and_tutorial\slide_LifeBox_300-green.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297037"/>
            <a:ext cx="8695962" cy="121412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6679421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lternat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476751"/>
          </a:xfrm>
        </p:spPr>
        <p:txBody>
          <a:bodyPr lIns="0" tIns="0" rIns="0" bIns="0"/>
          <a:lstStyle>
            <a:lvl2pPr marL="460309" indent="-231742">
              <a:spcBef>
                <a:spcPts val="0"/>
              </a:spcBef>
              <a:spcAft>
                <a:spcPts val="1000"/>
              </a:spcAft>
              <a:buFont typeface="BentonSansF Book" pitchFamily="50" charset="0"/>
              <a:buChar char="–"/>
              <a:defRPr/>
            </a:lvl2pPr>
            <a:lvl3pPr marL="687290" indent="-228567">
              <a:spcBef>
                <a:spcPts val="0"/>
              </a:spcBef>
              <a:spcAft>
                <a:spcPts val="800"/>
              </a:spcAft>
              <a:buFont typeface="Arial" pitchFamily="34" charset="0"/>
              <a:buChar char="•"/>
              <a:tabLst/>
              <a:defRPr/>
            </a:lvl3pPr>
            <a:lvl4pPr marL="909508" indent="-228567">
              <a:spcBef>
                <a:spcPts val="0"/>
              </a:spcBef>
              <a:spcAft>
                <a:spcPts val="600"/>
              </a:spcAft>
              <a:buFont typeface="BentonSansF Book" pitchFamily="50" charset="0"/>
              <a:buChar char="–"/>
              <a:defRPr/>
            </a:lvl4pPr>
            <a:lvl6pPr marL="1142837" indent="-228567">
              <a:spcBef>
                <a:spcPts val="0"/>
              </a:spcBef>
              <a:spcAft>
                <a:spcPts val="400"/>
              </a:spcAft>
              <a:buClr>
                <a:schemeClr val="bg2"/>
              </a:buClr>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076626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ernate Title and 2 Conten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485C39CC-EE39-D443-B36F-C90C146C805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457200" y="1604967"/>
            <a:ext cx="4113212" cy="4422775"/>
          </a:xfrm>
        </p:spPr>
        <p:txBody>
          <a:bodyPr lIns="0" tIns="0" rIns="91427" bIns="0"/>
          <a:lstStyle>
            <a:lvl1pPr marL="226981" indent="-226981">
              <a:defRPr>
                <a:solidFill>
                  <a:schemeClr val="tx1"/>
                </a:solidFill>
              </a:defRPr>
            </a:lvl1pPr>
            <a:lvl2pPr marL="457135" indent="-228567">
              <a:spcBef>
                <a:spcPts val="600"/>
              </a:spcBef>
              <a:spcAft>
                <a:spcPts val="0"/>
              </a:spcAft>
              <a:buFont typeface="BentonSansF Book" pitchFamily="50" charset="0"/>
              <a:buChar char="–"/>
              <a:defRPr/>
            </a:lvl2pPr>
            <a:lvl3pPr marL="685702" indent="-215869">
              <a:spcBef>
                <a:spcPts val="400"/>
              </a:spcBef>
              <a:spcAft>
                <a:spcPts val="400"/>
              </a:spcAft>
              <a:defRPr/>
            </a:lvl3pPr>
            <a:lvl4pPr marL="914269" indent="-228567">
              <a:defRPr/>
            </a:lvl4pPr>
            <a:lvl5pPr marL="1139662" indent="-230155">
              <a:defRPr sz="1400"/>
            </a:lvl5pPr>
            <a:lvl6pPr marL="1142837" indent="-228567">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4568826" y="1604967"/>
            <a:ext cx="4113212" cy="4422775"/>
          </a:xfrm>
        </p:spPr>
        <p:txBody>
          <a:bodyPr lIns="0" tIns="0" rIns="91427" bIns="0"/>
          <a:lstStyle>
            <a:lvl1pPr marL="226981" indent="-226981">
              <a:defRPr>
                <a:solidFill>
                  <a:schemeClr val="tx1"/>
                </a:solidFill>
              </a:defRPr>
            </a:lvl1pPr>
            <a:lvl2pPr marL="457135" indent="-228567">
              <a:spcBef>
                <a:spcPts val="600"/>
              </a:spcBef>
              <a:spcAft>
                <a:spcPts val="0"/>
              </a:spcAft>
              <a:buFont typeface="BentonSansF Book" pitchFamily="50" charset="0"/>
              <a:buChar char="–"/>
              <a:defRPr/>
            </a:lvl2pPr>
            <a:lvl3pPr marL="685702" indent="-215869">
              <a:spcBef>
                <a:spcPts val="400"/>
              </a:spcBef>
              <a:spcAft>
                <a:spcPts val="400"/>
              </a:spcAft>
              <a:defRPr/>
            </a:lvl3pPr>
            <a:lvl4pPr marL="914269" indent="-228567">
              <a:defRPr/>
            </a:lvl4pPr>
            <a:lvl5pPr marL="1139662" indent="-230155">
              <a:defRPr sz="1400"/>
            </a:lvl5pPr>
            <a:lvl6pPr marL="1142837" indent="-228567">
              <a:spcBef>
                <a:spcPts val="0"/>
              </a:spcBef>
              <a:spcAft>
                <a:spcPts val="400"/>
              </a:spcAft>
              <a:buClr>
                <a:schemeClr val="bg2"/>
              </a:buClr>
              <a:buSzPct val="80000"/>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37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Title 4">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873151" y="2725817"/>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758952" y="2863699"/>
            <a:ext cx="5556250" cy="1346736"/>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58952" y="4221511"/>
            <a:ext cx="5556250" cy="927100"/>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2432782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lternate 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485C39CC-EE39-D443-B36F-C90C146C8057}" type="slidenum">
              <a:rPr lang="en-US" smtClean="0"/>
              <a:pPr/>
              <a:t>‹#›</a:t>
            </a:fld>
            <a:endParaRPr lang="en-US" dirty="0"/>
          </a:p>
        </p:txBody>
      </p:sp>
      <p:sp>
        <p:nvSpPr>
          <p:cNvPr id="7" name="Title 2"/>
          <p:cNvSpPr>
            <a:spLocks noGrp="1"/>
          </p:cNvSpPr>
          <p:nvPr>
            <p:ph type="title"/>
          </p:nvPr>
        </p:nvSpPr>
        <p:spPr>
          <a:xfrm>
            <a:off x="323854" y="338669"/>
            <a:ext cx="8499475" cy="568699"/>
          </a:xfrm>
        </p:spPr>
        <p:txBody>
          <a:bodyPr/>
          <a:lstStyle/>
          <a:p>
            <a:r>
              <a:rPr lang="en-US"/>
              <a:t>Click to edit Master title style</a:t>
            </a:r>
          </a:p>
        </p:txBody>
      </p:sp>
    </p:spTree>
    <p:extLst>
      <p:ext uri="{BB962C8B-B14F-4D97-AF65-F5344CB8AC3E}">
        <p14:creationId xmlns:p14="http://schemas.microsoft.com/office/powerpoint/2010/main" val="10483577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6752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neral Title">
    <p:spTree>
      <p:nvGrpSpPr>
        <p:cNvPr id="1" name=""/>
        <p:cNvGrpSpPr/>
        <p:nvPr/>
      </p:nvGrpSpPr>
      <p:grpSpPr>
        <a:xfrm>
          <a:off x="0" y="0"/>
          <a:ext cx="0" cy="0"/>
          <a:chOff x="0" y="0"/>
          <a:chExt cx="0" cy="0"/>
        </a:xfrm>
      </p:grpSpPr>
      <p:sp>
        <p:nvSpPr>
          <p:cNvPr id="9" name="Subtitle 2"/>
          <p:cNvSpPr>
            <a:spLocks noGrp="1"/>
          </p:cNvSpPr>
          <p:nvPr userDrawn="1">
            <p:ph type="subTitle" idx="1"/>
          </p:nvPr>
        </p:nvSpPr>
        <p:spPr>
          <a:xfrm>
            <a:off x="652423" y="2586359"/>
            <a:ext cx="5556250" cy="1309220"/>
          </a:xfrm>
        </p:spPr>
        <p:txBody>
          <a:bodyPr>
            <a:normAutofit/>
          </a:bodyPr>
          <a:lstStyle>
            <a:lvl1pPr marL="0" indent="0" algn="l" defTabSz="457196" rtl="0" eaLnBrk="1" latinLnBrk="0" hangingPunct="1">
              <a:spcBef>
                <a:spcPct val="20000"/>
              </a:spcBef>
              <a:buFont typeface="Arial"/>
              <a:buNone/>
              <a:defRPr lang="en-US" sz="3228"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652428" y="3895581"/>
            <a:ext cx="5536315" cy="1022351"/>
          </a:xfrm>
        </p:spPr>
        <p:txBody>
          <a:bodyPr>
            <a:normAutofit/>
          </a:bodyPr>
          <a:lstStyle>
            <a:lvl1pPr marL="0" indent="0">
              <a:spcBef>
                <a:spcPts val="0"/>
              </a:spcBef>
              <a:buNone/>
              <a:defRPr sz="1802">
                <a:solidFill>
                  <a:schemeClr val="accent4"/>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1" name="Rounded Rectangle 2"/>
          <p:cNvSpPr/>
          <p:nvPr userDrawn="1"/>
        </p:nvSpPr>
        <p:spPr>
          <a:xfrm>
            <a:off x="7749199" y="2717259"/>
            <a:ext cx="1270235" cy="881621"/>
          </a:xfrm>
          <a:custGeom>
            <a:avLst/>
            <a:gdLst>
              <a:gd name="connsiteX0" fmla="*/ 0 w 1154881"/>
              <a:gd name="connsiteY0" fmla="*/ 216660 h 1038687"/>
              <a:gd name="connsiteX1" fmla="*/ 216660 w 1154881"/>
              <a:gd name="connsiteY1" fmla="*/ 0 h 1038687"/>
              <a:gd name="connsiteX2" fmla="*/ 938221 w 1154881"/>
              <a:gd name="connsiteY2" fmla="*/ 0 h 1038687"/>
              <a:gd name="connsiteX3" fmla="*/ 1154881 w 1154881"/>
              <a:gd name="connsiteY3" fmla="*/ 216660 h 1038687"/>
              <a:gd name="connsiteX4" fmla="*/ 1154881 w 1154881"/>
              <a:gd name="connsiteY4" fmla="*/ 822027 h 1038687"/>
              <a:gd name="connsiteX5" fmla="*/ 938221 w 1154881"/>
              <a:gd name="connsiteY5" fmla="*/ 1038687 h 1038687"/>
              <a:gd name="connsiteX6" fmla="*/ 216660 w 1154881"/>
              <a:gd name="connsiteY6" fmla="*/ 1038687 h 1038687"/>
              <a:gd name="connsiteX7" fmla="*/ 0 w 1154881"/>
              <a:gd name="connsiteY7" fmla="*/ 822027 h 1038687"/>
              <a:gd name="connsiteX8" fmla="*/ 0 w 1154881"/>
              <a:gd name="connsiteY8" fmla="*/ 216660 h 1038687"/>
              <a:gd name="connsiteX0" fmla="*/ 146884 w 1301765"/>
              <a:gd name="connsiteY0" fmla="*/ 216660 h 1038687"/>
              <a:gd name="connsiteX1" fmla="*/ 34251 w 1301765"/>
              <a:gd name="connsiteY1" fmla="*/ 2721 h 1038687"/>
              <a:gd name="connsiteX2" fmla="*/ 1085105 w 1301765"/>
              <a:gd name="connsiteY2" fmla="*/ 0 h 1038687"/>
              <a:gd name="connsiteX3" fmla="*/ 1301765 w 1301765"/>
              <a:gd name="connsiteY3" fmla="*/ 216660 h 1038687"/>
              <a:gd name="connsiteX4" fmla="*/ 1301765 w 1301765"/>
              <a:gd name="connsiteY4" fmla="*/ 822027 h 1038687"/>
              <a:gd name="connsiteX5" fmla="*/ 1085105 w 1301765"/>
              <a:gd name="connsiteY5" fmla="*/ 1038687 h 1038687"/>
              <a:gd name="connsiteX6" fmla="*/ 363544 w 1301765"/>
              <a:gd name="connsiteY6" fmla="*/ 1038687 h 1038687"/>
              <a:gd name="connsiteX7" fmla="*/ 146884 w 1301765"/>
              <a:gd name="connsiteY7" fmla="*/ 822027 h 1038687"/>
              <a:gd name="connsiteX8" fmla="*/ 146884 w 1301765"/>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2633 w 1267514"/>
              <a:gd name="connsiteY0" fmla="*/ 216660 h 1038687"/>
              <a:gd name="connsiteX1" fmla="*/ 0 w 1267514"/>
              <a:gd name="connsiteY1" fmla="*/ 2721 h 1038687"/>
              <a:gd name="connsiteX2" fmla="*/ 1050854 w 1267514"/>
              <a:gd name="connsiteY2" fmla="*/ 0 h 1038687"/>
              <a:gd name="connsiteX3" fmla="*/ 1267514 w 1267514"/>
              <a:gd name="connsiteY3" fmla="*/ 216660 h 1038687"/>
              <a:gd name="connsiteX4" fmla="*/ 1267514 w 1267514"/>
              <a:gd name="connsiteY4" fmla="*/ 822027 h 1038687"/>
              <a:gd name="connsiteX5" fmla="*/ 1050854 w 1267514"/>
              <a:gd name="connsiteY5" fmla="*/ 1038687 h 1038687"/>
              <a:gd name="connsiteX6" fmla="*/ 329293 w 1267514"/>
              <a:gd name="connsiteY6" fmla="*/ 1038687 h 1038687"/>
              <a:gd name="connsiteX7" fmla="*/ 112633 w 1267514"/>
              <a:gd name="connsiteY7" fmla="*/ 822027 h 1038687"/>
              <a:gd name="connsiteX8" fmla="*/ 112633 w 1267514"/>
              <a:gd name="connsiteY8" fmla="*/ 216660 h 1038687"/>
              <a:gd name="connsiteX0" fmla="*/ 115354 w 1270235"/>
              <a:gd name="connsiteY0" fmla="*/ 216660 h 1038687"/>
              <a:gd name="connsiteX1" fmla="*/ 0 w 1270235"/>
              <a:gd name="connsiteY1" fmla="*/ 0 h 1038687"/>
              <a:gd name="connsiteX2" fmla="*/ 1053575 w 1270235"/>
              <a:gd name="connsiteY2" fmla="*/ 0 h 1038687"/>
              <a:gd name="connsiteX3" fmla="*/ 1270235 w 1270235"/>
              <a:gd name="connsiteY3" fmla="*/ 216660 h 1038687"/>
              <a:gd name="connsiteX4" fmla="*/ 1270235 w 1270235"/>
              <a:gd name="connsiteY4" fmla="*/ 822027 h 1038687"/>
              <a:gd name="connsiteX5" fmla="*/ 1053575 w 1270235"/>
              <a:gd name="connsiteY5" fmla="*/ 1038687 h 1038687"/>
              <a:gd name="connsiteX6" fmla="*/ 332014 w 1270235"/>
              <a:gd name="connsiteY6" fmla="*/ 1038687 h 1038687"/>
              <a:gd name="connsiteX7" fmla="*/ 115354 w 1270235"/>
              <a:gd name="connsiteY7" fmla="*/ 822027 h 1038687"/>
              <a:gd name="connsiteX8" fmla="*/ 115354 w 1270235"/>
              <a:gd name="connsiteY8" fmla="*/ 216660 h 1038687"/>
              <a:gd name="connsiteX0" fmla="*/ 115354 w 1270235"/>
              <a:gd name="connsiteY0" fmla="*/ 216660 h 1038687"/>
              <a:gd name="connsiteX1" fmla="*/ 0 w 1270235"/>
              <a:gd name="connsiteY1" fmla="*/ 0 h 1038687"/>
              <a:gd name="connsiteX2" fmla="*/ 1053575 w 1270235"/>
              <a:gd name="connsiteY2" fmla="*/ 0 h 1038687"/>
              <a:gd name="connsiteX3" fmla="*/ 1270235 w 1270235"/>
              <a:gd name="connsiteY3" fmla="*/ 216660 h 1038687"/>
              <a:gd name="connsiteX4" fmla="*/ 1270235 w 1270235"/>
              <a:gd name="connsiteY4" fmla="*/ 822027 h 1038687"/>
              <a:gd name="connsiteX5" fmla="*/ 1053575 w 1270235"/>
              <a:gd name="connsiteY5" fmla="*/ 1038687 h 1038687"/>
              <a:gd name="connsiteX6" fmla="*/ 332014 w 1270235"/>
              <a:gd name="connsiteY6" fmla="*/ 1038687 h 1038687"/>
              <a:gd name="connsiteX7" fmla="*/ 115354 w 1270235"/>
              <a:gd name="connsiteY7" fmla="*/ 822027 h 1038687"/>
              <a:gd name="connsiteX8" fmla="*/ 115354 w 1270235"/>
              <a:gd name="connsiteY8" fmla="*/ 216660 h 103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235" h="1038687">
                <a:moveTo>
                  <a:pt x="115354" y="216660"/>
                </a:moveTo>
                <a:cubicBezTo>
                  <a:pt x="96304" y="97002"/>
                  <a:pt x="108943" y="103415"/>
                  <a:pt x="0" y="0"/>
                </a:cubicBezTo>
                <a:lnTo>
                  <a:pt x="1053575" y="0"/>
                </a:lnTo>
                <a:cubicBezTo>
                  <a:pt x="1173233" y="0"/>
                  <a:pt x="1270235" y="97002"/>
                  <a:pt x="1270235" y="216660"/>
                </a:cubicBezTo>
                <a:lnTo>
                  <a:pt x="1270235" y="822027"/>
                </a:lnTo>
                <a:cubicBezTo>
                  <a:pt x="1270235" y="941685"/>
                  <a:pt x="1173233" y="1038687"/>
                  <a:pt x="1053575" y="1038687"/>
                </a:cubicBezTo>
                <a:lnTo>
                  <a:pt x="332014" y="1038687"/>
                </a:lnTo>
                <a:cubicBezTo>
                  <a:pt x="212356" y="1038687"/>
                  <a:pt x="115354" y="941685"/>
                  <a:pt x="115354" y="822027"/>
                </a:cubicBezTo>
                <a:lnTo>
                  <a:pt x="115354" y="21666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r>
              <a:rPr lang="en-US" sz="1577" dirty="0">
                <a:solidFill>
                  <a:srgbClr val="FFFFFF"/>
                </a:solidFill>
              </a:rPr>
              <a:t>Solution Delivery</a:t>
            </a:r>
          </a:p>
        </p:txBody>
      </p:sp>
      <p:sp>
        <p:nvSpPr>
          <p:cNvPr id="12" name="Round Single Corner Rectangle 11"/>
          <p:cNvSpPr/>
          <p:nvPr userDrawn="1"/>
        </p:nvSpPr>
        <p:spPr>
          <a:xfrm>
            <a:off x="6342501" y="1602927"/>
            <a:ext cx="1230753" cy="1038687"/>
          </a:xfrm>
          <a:prstGeom prst="round1Rect">
            <a:avLst>
              <a:gd name="adj" fmla="val 198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r>
              <a:rPr lang="en-US" sz="1427" dirty="0">
                <a:solidFill>
                  <a:srgbClr val="FFFFFF"/>
                </a:solidFill>
              </a:rPr>
              <a:t>Independent</a:t>
            </a:r>
          </a:p>
          <a:p>
            <a:pPr algn="ctr" defTabSz="457135"/>
            <a:r>
              <a:rPr lang="en-US" sz="1427" dirty="0">
                <a:solidFill>
                  <a:srgbClr val="FFFFFF"/>
                </a:solidFill>
              </a:rPr>
              <a:t>Assessments</a:t>
            </a:r>
          </a:p>
        </p:txBody>
      </p:sp>
      <p:sp>
        <p:nvSpPr>
          <p:cNvPr id="13" name="Rounded Rectangle 10"/>
          <p:cNvSpPr/>
          <p:nvPr userDrawn="1"/>
        </p:nvSpPr>
        <p:spPr>
          <a:xfrm>
            <a:off x="6342501" y="2769507"/>
            <a:ext cx="1406699" cy="986436"/>
          </a:xfrm>
          <a:custGeom>
            <a:avLst/>
            <a:gdLst>
              <a:gd name="connsiteX0" fmla="*/ 0 w 1355272"/>
              <a:gd name="connsiteY0" fmla="*/ 133806 h 802822"/>
              <a:gd name="connsiteX1" fmla="*/ 133806 w 1355272"/>
              <a:gd name="connsiteY1" fmla="*/ 0 h 802822"/>
              <a:gd name="connsiteX2" fmla="*/ 1221466 w 1355272"/>
              <a:gd name="connsiteY2" fmla="*/ 0 h 802822"/>
              <a:gd name="connsiteX3" fmla="*/ 1355272 w 1355272"/>
              <a:gd name="connsiteY3" fmla="*/ 133806 h 802822"/>
              <a:gd name="connsiteX4" fmla="*/ 1355272 w 1355272"/>
              <a:gd name="connsiteY4" fmla="*/ 669016 h 802822"/>
              <a:gd name="connsiteX5" fmla="*/ 1221466 w 1355272"/>
              <a:gd name="connsiteY5" fmla="*/ 802822 h 802822"/>
              <a:gd name="connsiteX6" fmla="*/ 133806 w 1355272"/>
              <a:gd name="connsiteY6" fmla="*/ 802822 h 802822"/>
              <a:gd name="connsiteX7" fmla="*/ 0 w 1355272"/>
              <a:gd name="connsiteY7" fmla="*/ 669016 h 802822"/>
              <a:gd name="connsiteX8" fmla="*/ 0 w 1355272"/>
              <a:gd name="connsiteY8" fmla="*/ 133806 h 802822"/>
              <a:gd name="connsiteX0" fmla="*/ 559 w 1355831"/>
              <a:gd name="connsiteY0" fmla="*/ 133806 h 802822"/>
              <a:gd name="connsiteX1" fmla="*/ 63607 w 1355831"/>
              <a:gd name="connsiteY1" fmla="*/ 2721 h 802822"/>
              <a:gd name="connsiteX2" fmla="*/ 1222025 w 1355831"/>
              <a:gd name="connsiteY2" fmla="*/ 0 h 802822"/>
              <a:gd name="connsiteX3" fmla="*/ 1355831 w 1355831"/>
              <a:gd name="connsiteY3" fmla="*/ 133806 h 802822"/>
              <a:gd name="connsiteX4" fmla="*/ 1355831 w 1355831"/>
              <a:gd name="connsiteY4" fmla="*/ 669016 h 802822"/>
              <a:gd name="connsiteX5" fmla="*/ 1222025 w 1355831"/>
              <a:gd name="connsiteY5" fmla="*/ 802822 h 802822"/>
              <a:gd name="connsiteX6" fmla="*/ 134365 w 1355831"/>
              <a:gd name="connsiteY6" fmla="*/ 802822 h 802822"/>
              <a:gd name="connsiteX7" fmla="*/ 559 w 1355831"/>
              <a:gd name="connsiteY7" fmla="*/ 669016 h 802822"/>
              <a:gd name="connsiteX8" fmla="*/ 559 w 1355831"/>
              <a:gd name="connsiteY8" fmla="*/ 133806 h 802822"/>
              <a:gd name="connsiteX0" fmla="*/ 0 w 1355272"/>
              <a:gd name="connsiteY0" fmla="*/ 133806 h 802822"/>
              <a:gd name="connsiteX1" fmla="*/ 63048 w 1355272"/>
              <a:gd name="connsiteY1" fmla="*/ 2721 h 802822"/>
              <a:gd name="connsiteX2" fmla="*/ 1221466 w 1355272"/>
              <a:gd name="connsiteY2" fmla="*/ 0 h 802822"/>
              <a:gd name="connsiteX3" fmla="*/ 1355272 w 1355272"/>
              <a:gd name="connsiteY3" fmla="*/ 133806 h 802822"/>
              <a:gd name="connsiteX4" fmla="*/ 1355272 w 1355272"/>
              <a:gd name="connsiteY4" fmla="*/ 669016 h 802822"/>
              <a:gd name="connsiteX5" fmla="*/ 1221466 w 1355272"/>
              <a:gd name="connsiteY5" fmla="*/ 802822 h 802822"/>
              <a:gd name="connsiteX6" fmla="*/ 133806 w 1355272"/>
              <a:gd name="connsiteY6" fmla="*/ 802822 h 802822"/>
              <a:gd name="connsiteX7" fmla="*/ 0 w 1355272"/>
              <a:gd name="connsiteY7" fmla="*/ 669016 h 802822"/>
              <a:gd name="connsiteX8" fmla="*/ 0 w 1355272"/>
              <a:gd name="connsiteY8" fmla="*/ 133806 h 802822"/>
              <a:gd name="connsiteX0" fmla="*/ 0 w 1355272"/>
              <a:gd name="connsiteY0" fmla="*/ 136528 h 805544"/>
              <a:gd name="connsiteX1" fmla="*/ 3177 w 1355272"/>
              <a:gd name="connsiteY1" fmla="*/ 0 h 805544"/>
              <a:gd name="connsiteX2" fmla="*/ 1221466 w 1355272"/>
              <a:gd name="connsiteY2" fmla="*/ 2722 h 805544"/>
              <a:gd name="connsiteX3" fmla="*/ 1355272 w 1355272"/>
              <a:gd name="connsiteY3" fmla="*/ 136528 h 805544"/>
              <a:gd name="connsiteX4" fmla="*/ 1355272 w 1355272"/>
              <a:gd name="connsiteY4" fmla="*/ 671738 h 805544"/>
              <a:gd name="connsiteX5" fmla="*/ 1221466 w 1355272"/>
              <a:gd name="connsiteY5" fmla="*/ 805544 h 805544"/>
              <a:gd name="connsiteX6" fmla="*/ 133806 w 1355272"/>
              <a:gd name="connsiteY6" fmla="*/ 805544 h 805544"/>
              <a:gd name="connsiteX7" fmla="*/ 0 w 1355272"/>
              <a:gd name="connsiteY7" fmla="*/ 671738 h 805544"/>
              <a:gd name="connsiteX8" fmla="*/ 0 w 1355272"/>
              <a:gd name="connsiteY8" fmla="*/ 136528 h 805544"/>
              <a:gd name="connsiteX0" fmla="*/ 0 w 1355272"/>
              <a:gd name="connsiteY0" fmla="*/ 671738 h 805544"/>
              <a:gd name="connsiteX1" fmla="*/ 3177 w 1355272"/>
              <a:gd name="connsiteY1" fmla="*/ 0 h 805544"/>
              <a:gd name="connsiteX2" fmla="*/ 1221466 w 1355272"/>
              <a:gd name="connsiteY2" fmla="*/ 2722 h 805544"/>
              <a:gd name="connsiteX3" fmla="*/ 1355272 w 1355272"/>
              <a:gd name="connsiteY3" fmla="*/ 136528 h 805544"/>
              <a:gd name="connsiteX4" fmla="*/ 1355272 w 1355272"/>
              <a:gd name="connsiteY4" fmla="*/ 671738 h 805544"/>
              <a:gd name="connsiteX5" fmla="*/ 1221466 w 1355272"/>
              <a:gd name="connsiteY5" fmla="*/ 805544 h 805544"/>
              <a:gd name="connsiteX6" fmla="*/ 133806 w 1355272"/>
              <a:gd name="connsiteY6" fmla="*/ 805544 h 805544"/>
              <a:gd name="connsiteX7" fmla="*/ 0 w 1355272"/>
              <a:gd name="connsiteY7" fmla="*/ 671738 h 805544"/>
              <a:gd name="connsiteX0" fmla="*/ 7709 w 1362981"/>
              <a:gd name="connsiteY0" fmla="*/ 669017 h 802823"/>
              <a:gd name="connsiteX1" fmla="*/ 0 w 1362981"/>
              <a:gd name="connsiteY1" fmla="*/ 0 h 802823"/>
              <a:gd name="connsiteX2" fmla="*/ 1229175 w 1362981"/>
              <a:gd name="connsiteY2" fmla="*/ 1 h 802823"/>
              <a:gd name="connsiteX3" fmla="*/ 1362981 w 1362981"/>
              <a:gd name="connsiteY3" fmla="*/ 133807 h 802823"/>
              <a:gd name="connsiteX4" fmla="*/ 1362981 w 1362981"/>
              <a:gd name="connsiteY4" fmla="*/ 669017 h 802823"/>
              <a:gd name="connsiteX5" fmla="*/ 1229175 w 1362981"/>
              <a:gd name="connsiteY5" fmla="*/ 802823 h 802823"/>
              <a:gd name="connsiteX6" fmla="*/ 141515 w 1362981"/>
              <a:gd name="connsiteY6" fmla="*/ 802823 h 802823"/>
              <a:gd name="connsiteX7" fmla="*/ 7709 w 1362981"/>
              <a:gd name="connsiteY7" fmla="*/ 669017 h 802823"/>
              <a:gd name="connsiteX0" fmla="*/ 694 w 1355966"/>
              <a:gd name="connsiteY0" fmla="*/ 669016 h 802822"/>
              <a:gd name="connsiteX1" fmla="*/ 1149 w 1355966"/>
              <a:gd name="connsiteY1" fmla="*/ 2721 h 802822"/>
              <a:gd name="connsiteX2" fmla="*/ 1222160 w 1355966"/>
              <a:gd name="connsiteY2" fmla="*/ 0 h 802822"/>
              <a:gd name="connsiteX3" fmla="*/ 1355966 w 1355966"/>
              <a:gd name="connsiteY3" fmla="*/ 133806 h 802822"/>
              <a:gd name="connsiteX4" fmla="*/ 1355966 w 1355966"/>
              <a:gd name="connsiteY4" fmla="*/ 669016 h 802822"/>
              <a:gd name="connsiteX5" fmla="*/ 1222160 w 1355966"/>
              <a:gd name="connsiteY5" fmla="*/ 802822 h 802822"/>
              <a:gd name="connsiteX6" fmla="*/ 134500 w 1355966"/>
              <a:gd name="connsiteY6" fmla="*/ 802822 h 802822"/>
              <a:gd name="connsiteX7" fmla="*/ 694 w 1355966"/>
              <a:gd name="connsiteY7" fmla="*/ 669016 h 802822"/>
              <a:gd name="connsiteX0" fmla="*/ 7709 w 1362981"/>
              <a:gd name="connsiteY0" fmla="*/ 669016 h 802822"/>
              <a:gd name="connsiteX1" fmla="*/ 0 w 1362981"/>
              <a:gd name="connsiteY1" fmla="*/ 2721 h 802822"/>
              <a:gd name="connsiteX2" fmla="*/ 1229175 w 1362981"/>
              <a:gd name="connsiteY2" fmla="*/ 0 h 802822"/>
              <a:gd name="connsiteX3" fmla="*/ 1362981 w 1362981"/>
              <a:gd name="connsiteY3" fmla="*/ 133806 h 802822"/>
              <a:gd name="connsiteX4" fmla="*/ 1362981 w 1362981"/>
              <a:gd name="connsiteY4" fmla="*/ 669016 h 802822"/>
              <a:gd name="connsiteX5" fmla="*/ 1229175 w 1362981"/>
              <a:gd name="connsiteY5" fmla="*/ 802822 h 802822"/>
              <a:gd name="connsiteX6" fmla="*/ 141515 w 1362981"/>
              <a:gd name="connsiteY6" fmla="*/ 802822 h 802822"/>
              <a:gd name="connsiteX7" fmla="*/ 7709 w 1362981"/>
              <a:gd name="connsiteY7" fmla="*/ 669016 h 8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81" h="802822">
                <a:moveTo>
                  <a:pt x="7709" y="669016"/>
                </a:moveTo>
                <a:cubicBezTo>
                  <a:pt x="5139" y="446010"/>
                  <a:pt x="2570" y="225727"/>
                  <a:pt x="0" y="2721"/>
                </a:cubicBezTo>
                <a:lnTo>
                  <a:pt x="1229175" y="0"/>
                </a:lnTo>
                <a:cubicBezTo>
                  <a:pt x="1303074" y="0"/>
                  <a:pt x="1362981" y="59907"/>
                  <a:pt x="1362981" y="133806"/>
                </a:cubicBezTo>
                <a:lnTo>
                  <a:pt x="1362981" y="669016"/>
                </a:lnTo>
                <a:cubicBezTo>
                  <a:pt x="1362981" y="742915"/>
                  <a:pt x="1303074" y="802822"/>
                  <a:pt x="1229175" y="802822"/>
                </a:cubicBezTo>
                <a:lnTo>
                  <a:pt x="141515" y="802822"/>
                </a:lnTo>
                <a:cubicBezTo>
                  <a:pt x="67616" y="802822"/>
                  <a:pt x="7709" y="742915"/>
                  <a:pt x="7709" y="66901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r>
              <a:rPr lang="en-US" sz="1802" dirty="0">
                <a:solidFill>
                  <a:srgbClr val="FFFFFF"/>
                </a:solidFill>
              </a:rPr>
              <a:t>Strategic</a:t>
            </a:r>
          </a:p>
          <a:p>
            <a:pPr algn="ctr" defTabSz="457135"/>
            <a:r>
              <a:rPr lang="en-US" sz="1802" dirty="0">
                <a:solidFill>
                  <a:srgbClr val="FFFFFF"/>
                </a:solidFill>
              </a:rPr>
              <a:t>Planning</a:t>
            </a:r>
          </a:p>
        </p:txBody>
      </p:sp>
      <p:sp>
        <p:nvSpPr>
          <p:cNvPr id="2" name="TextBox 1"/>
          <p:cNvSpPr txBox="1"/>
          <p:nvPr userDrawn="1"/>
        </p:nvSpPr>
        <p:spPr>
          <a:xfrm>
            <a:off x="7684894" y="1655967"/>
            <a:ext cx="1398775" cy="924288"/>
          </a:xfrm>
          <a:prstGeom prst="rect">
            <a:avLst/>
          </a:prstGeom>
          <a:noFill/>
        </p:spPr>
        <p:txBody>
          <a:bodyPr wrap="none" lIns="91437" tIns="45718" rIns="91437" bIns="45718" rtlCol="0">
            <a:spAutoFit/>
          </a:bodyPr>
          <a:lstStyle/>
          <a:p>
            <a:pPr defTabSz="457135"/>
            <a:r>
              <a:rPr lang="en-US" sz="1802" dirty="0">
                <a:solidFill>
                  <a:srgbClr val="5C9A1B">
                    <a:lumMod val="50000"/>
                  </a:srgbClr>
                </a:solidFill>
              </a:rPr>
              <a:t>Enterprise </a:t>
            </a:r>
            <a:br>
              <a:rPr lang="en-US" sz="1802" dirty="0">
                <a:solidFill>
                  <a:srgbClr val="5C9A1B">
                    <a:lumMod val="50000"/>
                  </a:srgbClr>
                </a:solidFill>
              </a:rPr>
            </a:br>
            <a:r>
              <a:rPr lang="en-US" sz="1802" dirty="0">
                <a:solidFill>
                  <a:srgbClr val="5C9A1B">
                    <a:lumMod val="50000"/>
                  </a:srgbClr>
                </a:solidFill>
              </a:rPr>
              <a:t>Architecture </a:t>
            </a:r>
            <a:br>
              <a:rPr lang="en-US" sz="1802" dirty="0">
                <a:solidFill>
                  <a:srgbClr val="5C9A1B">
                    <a:lumMod val="50000"/>
                  </a:srgbClr>
                </a:solidFill>
              </a:rPr>
            </a:br>
            <a:r>
              <a:rPr lang="en-US" sz="1802" dirty="0">
                <a:solidFill>
                  <a:srgbClr val="5C9A1B">
                    <a:lumMod val="50000"/>
                  </a:srgbClr>
                </a:solidFill>
              </a:rPr>
              <a:t>Program</a:t>
            </a:r>
          </a:p>
        </p:txBody>
      </p:sp>
      <p:sp>
        <p:nvSpPr>
          <p:cNvPr id="3" name="TextBox 2"/>
          <p:cNvSpPr txBox="1"/>
          <p:nvPr userDrawn="1"/>
        </p:nvSpPr>
        <p:spPr>
          <a:xfrm>
            <a:off x="6344350" y="3755946"/>
            <a:ext cx="2675085" cy="300527"/>
          </a:xfrm>
          <a:prstGeom prst="rect">
            <a:avLst/>
          </a:prstGeom>
          <a:noFill/>
        </p:spPr>
        <p:txBody>
          <a:bodyPr wrap="square" lIns="91437" tIns="45718" rIns="91437" bIns="45718" rtlCol="0">
            <a:spAutoFit/>
          </a:bodyPr>
          <a:lstStyle/>
          <a:p>
            <a:pPr algn="ctr" defTabSz="457135"/>
            <a:r>
              <a:rPr lang="en-US" sz="1353" dirty="0">
                <a:solidFill>
                  <a:srgbClr val="5C9A1B">
                    <a:lumMod val="75000"/>
                  </a:srgbClr>
                </a:solidFill>
              </a:rPr>
              <a:t>Plan</a:t>
            </a:r>
            <a:r>
              <a:rPr lang="en-US" sz="826" dirty="0">
                <a:solidFill>
                  <a:srgbClr val="1A1812"/>
                </a:solidFill>
              </a:rPr>
              <a:t> </a:t>
            </a:r>
            <a:r>
              <a:rPr lang="en-US" sz="826" dirty="0">
                <a:solidFill>
                  <a:srgbClr val="1A1812"/>
                </a:solidFill>
                <a:sym typeface="ZapfDingbats"/>
              </a:rPr>
              <a:t>  </a:t>
            </a:r>
            <a:r>
              <a:rPr lang="en-US" sz="1353" dirty="0">
                <a:solidFill>
                  <a:srgbClr val="1D5B2D">
                    <a:lumMod val="50000"/>
                  </a:srgbClr>
                </a:solidFill>
              </a:rPr>
              <a:t>Measure</a:t>
            </a:r>
            <a:r>
              <a:rPr lang="en-US" sz="826" dirty="0">
                <a:solidFill>
                  <a:srgbClr val="1A1812"/>
                </a:solidFill>
              </a:rPr>
              <a:t>  </a:t>
            </a:r>
            <a:r>
              <a:rPr lang="en-US" sz="826" dirty="0">
                <a:solidFill>
                  <a:srgbClr val="1A1812"/>
                </a:solidFill>
                <a:sym typeface="ZapfDingbats"/>
              </a:rPr>
              <a:t> </a:t>
            </a:r>
            <a:r>
              <a:rPr lang="en-US" sz="1353" dirty="0">
                <a:solidFill>
                  <a:srgbClr val="AA005F">
                    <a:lumMod val="50000"/>
                  </a:srgbClr>
                </a:solidFill>
              </a:rPr>
              <a:t>Engage</a:t>
            </a:r>
          </a:p>
        </p:txBody>
      </p:sp>
      <p:sp>
        <p:nvSpPr>
          <p:cNvPr id="5" name="TextBox 4"/>
          <p:cNvSpPr txBox="1"/>
          <p:nvPr userDrawn="1"/>
        </p:nvSpPr>
        <p:spPr>
          <a:xfrm>
            <a:off x="652423" y="1732909"/>
            <a:ext cx="5445142" cy="774054"/>
          </a:xfrm>
          <a:prstGeom prst="rect">
            <a:avLst/>
          </a:prstGeom>
          <a:noFill/>
        </p:spPr>
        <p:txBody>
          <a:bodyPr wrap="none" lIns="0" tIns="45718" rIns="91437" bIns="45718" rtlCol="0">
            <a:spAutoFit/>
          </a:bodyPr>
          <a:lstStyle/>
          <a:p>
            <a:pPr defTabSz="457135"/>
            <a:r>
              <a:rPr lang="en-US" sz="4430" dirty="0">
                <a:solidFill>
                  <a:srgbClr val="5C9A1B">
                    <a:lumMod val="75000"/>
                  </a:srgbClr>
                </a:solidFill>
              </a:rPr>
              <a:t>Enterprise Architecture</a:t>
            </a:r>
          </a:p>
        </p:txBody>
      </p:sp>
    </p:spTree>
    <p:extLst>
      <p:ext uri="{BB962C8B-B14F-4D97-AF65-F5344CB8AC3E}">
        <p14:creationId xmlns:p14="http://schemas.microsoft.com/office/powerpoint/2010/main" val="3969646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eneral TItle 1">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58952" y="2078657"/>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58952" y="3436471"/>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739889" y="4548670"/>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89" b="13096"/>
          <a:stretch/>
        </p:blipFill>
        <p:spPr>
          <a:xfrm>
            <a:off x="210144" y="6120717"/>
            <a:ext cx="2105066" cy="461319"/>
          </a:xfrm>
          <a:prstGeom prst="rect">
            <a:avLst/>
          </a:prstGeom>
          <a:solidFill>
            <a:schemeClr val="bg1"/>
          </a:solidFill>
        </p:spPr>
      </p:pic>
      <p:pic>
        <p:nvPicPr>
          <p:cNvPr id="16" name="Picture 15"/>
          <p:cNvPicPr>
            <a:picLocks noChangeAspect="1"/>
          </p:cNvPicPr>
          <p:nvPr userDrawn="1"/>
        </p:nvPicPr>
        <p:blipFill rotWithShape="1">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02617" y="6567110"/>
            <a:ext cx="1729047" cy="171719"/>
          </a:xfrm>
          <a:prstGeom prst="rect">
            <a:avLst/>
          </a:prstGeom>
        </p:spPr>
      </p:pic>
    </p:spTree>
    <p:extLst>
      <p:ext uri="{BB962C8B-B14F-4D97-AF65-F5344CB8AC3E}">
        <p14:creationId xmlns:p14="http://schemas.microsoft.com/office/powerpoint/2010/main" val="7492185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eneral Title 2">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1973286" y="3108199"/>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1973286" y="4827271"/>
            <a:ext cx="4424993" cy="850376"/>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7120062" y="4396299"/>
            <a:ext cx="1471119"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0363278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al Title 3">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2862072"/>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4581144"/>
            <a:ext cx="4424993" cy="1021797"/>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30780" y="275106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7" name="Picture 6"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3339247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neral Title 4">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873151" y="272581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58952" y="2863699"/>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58952" y="4221511"/>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843753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eneral Title 5">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2"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2" y="2423324"/>
            <a:ext cx="4424993" cy="920395"/>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15839" y="2321369"/>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5" name="Picture 4"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42386168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care Title 1">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3565434" y="3511197"/>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60982"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60982" y="2423325"/>
            <a:ext cx="4424993" cy="789031"/>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5555162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care Title 2">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5573268" y="4523763"/>
            <a:ext cx="1619250" cy="1022351"/>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8"/>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417260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Title 5">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81" y="704251"/>
            <a:ext cx="4424993" cy="1719072"/>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81" y="2423324"/>
            <a:ext cx="4424993" cy="920395"/>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15839" y="2321369"/>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27163995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929215" y="851964"/>
            <a:ext cx="5336123" cy="729705"/>
          </a:xfrm>
        </p:spPr>
        <p:txBody>
          <a:bodyPr>
            <a:normAutofit/>
          </a:bodyPr>
          <a:lstStyle>
            <a:lvl1pPr algn="l" defTabSz="457196" rtl="0" eaLnBrk="1" latinLnBrk="0" hangingPunct="1">
              <a:lnSpc>
                <a:spcPct val="90000"/>
              </a:lnSpc>
              <a:spcBef>
                <a:spcPct val="0"/>
              </a:spcBef>
              <a:buNone/>
              <a:defRPr lang="en-US" sz="3979" b="0"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929215" y="1672283"/>
            <a:ext cx="5336123" cy="2574812"/>
          </a:xfrm>
        </p:spPr>
        <p:txBody>
          <a:bodyPr>
            <a:normAutofit/>
          </a:bodyPr>
          <a:lstStyle>
            <a:lvl1pPr marL="0" indent="0" algn="l" defTabSz="457196" rtl="0" eaLnBrk="1" latinLnBrk="0" hangingPunct="1">
              <a:lnSpc>
                <a:spcPct val="90000"/>
              </a:lnSpc>
              <a:spcBef>
                <a:spcPts val="0"/>
              </a:spcBef>
              <a:buFont typeface="Arial"/>
              <a:buNone/>
              <a:defRPr lang="en-US" sz="2628" kern="1200" dirty="0" smtClean="0">
                <a:solidFill>
                  <a:schemeClr val="tx2"/>
                </a:solidFill>
                <a:effectLst>
                  <a:outerShdw blurRad="38100" dist="38100" dir="2700000" algn="tl">
                    <a:srgbClr val="000000">
                      <a:alpha val="43137"/>
                    </a:srgbClr>
                  </a:outerShdw>
                </a:effectLst>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1299371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7"/>
            <a:ext cx="8229600" cy="4422775"/>
          </a:xfrm>
        </p:spPr>
        <p:txBody>
          <a:bodyPr lIns="0" tIns="0" rIns="0"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42989" indent="-230186">
              <a:defRPr sz="1427"/>
            </a:lvl5pPr>
            <a:lvl6pPr marL="1142989" indent="-228598">
              <a:spcBef>
                <a:spcPts val="960"/>
              </a:spcBef>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3"/>
            <a:ext cx="1061426" cy="336551"/>
          </a:xfrm>
          <a:prstGeom prst="rect">
            <a:avLst/>
          </a:prstGeom>
        </p:spPr>
      </p:pic>
    </p:spTree>
    <p:extLst>
      <p:ext uri="{BB962C8B-B14F-4D97-AF65-F5344CB8AC3E}">
        <p14:creationId xmlns:p14="http://schemas.microsoft.com/office/powerpoint/2010/main" val="1002804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
        <p:nvSpPr>
          <p:cNvPr id="12" name="Content Placeholder 2"/>
          <p:cNvSpPr>
            <a:spLocks noGrp="1"/>
          </p:cNvSpPr>
          <p:nvPr>
            <p:ph idx="12"/>
          </p:nvPr>
        </p:nvSpPr>
        <p:spPr>
          <a:xfrm>
            <a:off x="4568826"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67602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ferred 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5"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Tree>
    <p:extLst>
      <p:ext uri="{BB962C8B-B14F-4D97-AF65-F5344CB8AC3E}">
        <p14:creationId xmlns:p14="http://schemas.microsoft.com/office/powerpoint/2010/main" val="4854976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lternat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476751"/>
          </a:xfrm>
        </p:spPr>
        <p:txBody>
          <a:bodyPr lIns="0" tIns="0" rIns="0" bIns="0"/>
          <a:lstStyle>
            <a:lvl2pPr marL="460370" indent="-231773">
              <a:spcBef>
                <a:spcPts val="0"/>
              </a:spcBef>
              <a:spcAft>
                <a:spcPts val="1000"/>
              </a:spcAft>
              <a:buFont typeface="BentonSansF Book" pitchFamily="50" charset="0"/>
              <a:buChar char="–"/>
              <a:defRPr/>
            </a:lvl2pPr>
            <a:lvl3pPr marL="687381" indent="-228598">
              <a:spcBef>
                <a:spcPts val="0"/>
              </a:spcBef>
              <a:spcAft>
                <a:spcPts val="800"/>
              </a:spcAft>
              <a:buFont typeface="Arial" pitchFamily="34" charset="0"/>
              <a:buChar char="•"/>
              <a:tabLst/>
              <a:defRPr/>
            </a:lvl3pPr>
            <a:lvl4pPr marL="909629" indent="-228598">
              <a:spcBef>
                <a:spcPts val="0"/>
              </a:spcBef>
              <a:spcAft>
                <a:spcPts val="600"/>
              </a:spcAft>
              <a:buFont typeface="BentonSansF Book" pitchFamily="50" charset="0"/>
              <a:buChar char="–"/>
              <a:defRPr/>
            </a:lvl4pPr>
            <a:lvl6pPr marL="1142989" indent="-228598">
              <a:spcBef>
                <a:spcPts val="0"/>
              </a:spcBef>
              <a:spcAft>
                <a:spcPts val="400"/>
              </a:spcAft>
              <a:buClr>
                <a:schemeClr val="bg2"/>
              </a:buClr>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12" name="Picture 11"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3"/>
            <a:ext cx="1061426" cy="336551"/>
          </a:xfrm>
          <a:prstGeom prst="rect">
            <a:avLst/>
          </a:prstGeom>
        </p:spPr>
      </p:pic>
    </p:spTree>
    <p:extLst>
      <p:ext uri="{BB962C8B-B14F-4D97-AF65-F5344CB8AC3E}">
        <p14:creationId xmlns:p14="http://schemas.microsoft.com/office/powerpoint/2010/main" val="3615472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Title and 2 Conten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485C39CC-EE39-D443-B36F-C90C146C805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3"/>
            <a:ext cx="1061426" cy="336551"/>
          </a:xfrm>
          <a:prstGeom prst="rect">
            <a:avLst/>
          </a:prstGeom>
        </p:spPr>
      </p:pic>
      <p:sp>
        <p:nvSpPr>
          <p:cNvPr id="14" name="Content Placeholder 2"/>
          <p:cNvSpPr>
            <a:spLocks noGrp="1"/>
          </p:cNvSpPr>
          <p:nvPr>
            <p:ph idx="1"/>
          </p:nvPr>
        </p:nvSpPr>
        <p:spPr>
          <a:xfrm>
            <a:off x="457200"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4568826" y="1604967"/>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8741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lternate 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485C39CC-EE39-D443-B36F-C90C146C8057}" type="slidenum">
              <a:rPr lang="en-US" smtClean="0"/>
              <a:pPr/>
              <a:t>‹#›</a:t>
            </a:fld>
            <a:endParaRPr lang="en-US" dirty="0"/>
          </a:p>
        </p:txBody>
      </p:sp>
      <p:pic>
        <p:nvPicPr>
          <p:cNvPr id="9" name="Picture 8"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245227"/>
            <a:ext cx="1061426" cy="336551"/>
          </a:xfrm>
          <a:prstGeom prst="rect">
            <a:avLst/>
          </a:prstGeom>
        </p:spPr>
      </p:pic>
      <p:sp>
        <p:nvSpPr>
          <p:cNvPr id="2" name="Date Placeholder 1"/>
          <p:cNvSpPr>
            <a:spLocks noGrp="1"/>
          </p:cNvSpPr>
          <p:nvPr>
            <p:ph type="dt" sz="half" idx="12"/>
          </p:nvPr>
        </p:nvSpPr>
        <p:spPr>
          <a:xfrm>
            <a:off x="5486400" y="6602969"/>
            <a:ext cx="2819400" cy="243923"/>
          </a:xfrm>
          <a:prstGeom prst="rect">
            <a:avLst/>
          </a:prstGeom>
        </p:spPr>
        <p:txBody>
          <a:bodyPr/>
          <a:lstStyle/>
          <a:p>
            <a:pPr defTabSz="457135"/>
            <a:endParaRPr lang="en-US" sz="1802" dirty="0">
              <a:solidFill>
                <a:srgbClr val="1A1812"/>
              </a:solidFill>
            </a:endParaRPr>
          </a:p>
        </p:txBody>
      </p:sp>
      <p:sp>
        <p:nvSpPr>
          <p:cNvPr id="7" name="Title 2"/>
          <p:cNvSpPr>
            <a:spLocks noGrp="1"/>
          </p:cNvSpPr>
          <p:nvPr>
            <p:ph type="title"/>
          </p:nvPr>
        </p:nvSpPr>
        <p:spPr>
          <a:xfrm>
            <a:off x="323854" y="338669"/>
            <a:ext cx="8499475" cy="568699"/>
          </a:xfrm>
        </p:spPr>
        <p:txBody>
          <a:bodyPr/>
          <a:lstStyle/>
          <a:p>
            <a:endParaRPr lang="en-US"/>
          </a:p>
        </p:txBody>
      </p:sp>
    </p:spTree>
    <p:extLst>
      <p:ext uri="{BB962C8B-B14F-4D97-AF65-F5344CB8AC3E}">
        <p14:creationId xmlns:p14="http://schemas.microsoft.com/office/powerpoint/2010/main" val="31601725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45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457135"/>
            <a:endParaRPr lang="en-US" sz="1802" dirty="0">
              <a:solidFill>
                <a:srgbClr val="1A1812"/>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457135"/>
            <a:endParaRPr lang="en-US" sz="1802" dirty="0">
              <a:solidFill>
                <a:srgbClr val="1A1812"/>
              </a:solidFill>
            </a:endParaRPr>
          </a:p>
        </p:txBody>
      </p:sp>
      <p:sp>
        <p:nvSpPr>
          <p:cNvPr id="5" name="Slide Number Placeholder 4"/>
          <p:cNvSpPr>
            <a:spLocks noGrp="1"/>
          </p:cNvSpPr>
          <p:nvPr>
            <p:ph type="sldNum" sz="quarter" idx="12"/>
          </p:nvPr>
        </p:nvSpPr>
        <p:spPr/>
        <p:txBody>
          <a:bodyPr/>
          <a:lstStyle/>
          <a:p>
            <a:fld id="{71A24B17-CAE5-433B-8B77-E0DAE3C6AC08}" type="slidenum">
              <a:rPr lang="en-US" smtClean="0"/>
              <a:pPr/>
              <a:t>‹#›</a:t>
            </a:fld>
            <a:endParaRPr lang="en-US" dirty="0"/>
          </a:p>
        </p:txBody>
      </p:sp>
    </p:spTree>
    <p:extLst>
      <p:ext uri="{BB962C8B-B14F-4D97-AF65-F5344CB8AC3E}">
        <p14:creationId xmlns:p14="http://schemas.microsoft.com/office/powerpoint/2010/main" val="19449062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General Title">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46975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care Titl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3565434" y="3511195"/>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760981" y="704251"/>
            <a:ext cx="4424993" cy="1719072"/>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60981" y="2423325"/>
            <a:ext cx="4424993" cy="789031"/>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22211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General Title">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2319150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General Title">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28596071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General Title">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0859284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General Title">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6279995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General Titl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4589160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eneral Title">
    <p:bg>
      <p:bgPr>
        <a:solidFill>
          <a:schemeClr val="bg1"/>
        </a:solidFill>
        <a:effectLst/>
      </p:bgPr>
    </p:bg>
    <p:spTree>
      <p:nvGrpSpPr>
        <p:cNvPr id="1" name=""/>
        <p:cNvGrpSpPr/>
        <p:nvPr/>
      </p:nvGrpSpPr>
      <p:grpSpPr>
        <a:xfrm>
          <a:off x="0" y="0"/>
          <a:ext cx="0" cy="0"/>
          <a:chOff x="0" y="0"/>
          <a:chExt cx="0" cy="0"/>
        </a:xfrm>
      </p:grpSpPr>
      <p:sp>
        <p:nvSpPr>
          <p:cNvPr id="14" name="Subtitle 2"/>
          <p:cNvSpPr>
            <a:spLocks noGrp="1"/>
          </p:cNvSpPr>
          <p:nvPr>
            <p:ph type="subTitle" idx="1"/>
          </p:nvPr>
        </p:nvSpPr>
        <p:spPr>
          <a:xfrm>
            <a:off x="4495800" y="3459630"/>
            <a:ext cx="4565650" cy="1309220"/>
          </a:xfrm>
        </p:spPr>
        <p:txBody>
          <a:bodyPr>
            <a:normAutofit/>
          </a:bodyPr>
          <a:lstStyle>
            <a:lvl1pPr marL="0" indent="0" algn="l" defTabSz="457135" rtl="0" eaLnBrk="1" latinLnBrk="0" hangingPunct="1">
              <a:spcBef>
                <a:spcPct val="20000"/>
              </a:spcBef>
              <a:buFont typeface="Arial"/>
              <a:buNone/>
              <a:defRPr lang="en-US" sz="3200" kern="1200" dirty="0" smtClean="0">
                <a:solidFill>
                  <a:schemeClr val="accent2">
                    <a:lumMod val="75000"/>
                  </a:schemeClr>
                </a:solidFill>
                <a:latin typeface="+mn-lt"/>
                <a:ea typeface="+mn-ea"/>
                <a:cs typeface="+mn-cs"/>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a:t>Click to edit Master subtitle style</a:t>
            </a:r>
            <a:endParaRPr lang="en-US" dirty="0"/>
          </a:p>
        </p:txBody>
      </p:sp>
      <p:sp>
        <p:nvSpPr>
          <p:cNvPr id="15" name="Text Placeholder 6"/>
          <p:cNvSpPr>
            <a:spLocks noGrp="1"/>
          </p:cNvSpPr>
          <p:nvPr>
            <p:ph type="body" sz="quarter" idx="12"/>
          </p:nvPr>
        </p:nvSpPr>
        <p:spPr>
          <a:xfrm>
            <a:off x="4495800" y="4768850"/>
            <a:ext cx="4545716" cy="1022350"/>
          </a:xfrm>
        </p:spPr>
        <p:txBody>
          <a:bodyPr>
            <a:normAutofit/>
          </a:bodyPr>
          <a:lstStyle>
            <a:lvl1pPr marL="0" indent="0">
              <a:spcBef>
                <a:spcPts val="0"/>
              </a:spcBef>
              <a:buNone/>
              <a:defRPr sz="1800">
                <a:solidFill>
                  <a:schemeClr val="accent4"/>
                </a:solidFill>
              </a:defRPr>
            </a:lvl1pPr>
          </a:lstStyle>
          <a:p>
            <a:pPr lvl="0"/>
            <a:r>
              <a:rPr lang="en-US"/>
              <a:t>Click to edit Master text styles</a:t>
            </a:r>
          </a:p>
        </p:txBody>
      </p:sp>
      <p:pic>
        <p:nvPicPr>
          <p:cNvPr id="16" name="Picture 15"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18" name="TextBox 17"/>
          <p:cNvSpPr txBox="1"/>
          <p:nvPr userDrawn="1"/>
        </p:nvSpPr>
        <p:spPr>
          <a:xfrm>
            <a:off x="3638454" y="762000"/>
            <a:ext cx="5505546" cy="1200329"/>
          </a:xfrm>
          <a:prstGeom prst="rect">
            <a:avLst/>
          </a:prstGeom>
          <a:noFill/>
        </p:spPr>
        <p:txBody>
          <a:bodyPr wrap="none" rtlCol="0">
            <a:spAutoFit/>
          </a:bodyPr>
          <a:lstStyle/>
          <a:p>
            <a:pPr defTabSz="914400"/>
            <a:r>
              <a:rPr lang="en-US" sz="4400" dirty="0">
                <a:solidFill>
                  <a:srgbClr val="336699"/>
                </a:solidFill>
              </a:rPr>
              <a:t>Enterprise Architecture</a:t>
            </a:r>
          </a:p>
          <a:p>
            <a:pPr algn="ctr" defTabSz="914400"/>
            <a:r>
              <a:rPr lang="en-US" sz="2800" i="1" dirty="0">
                <a:solidFill>
                  <a:srgbClr val="336699"/>
                </a:solidFill>
              </a:rPr>
              <a:t>Connecting and Enabling</a:t>
            </a:r>
          </a:p>
        </p:txBody>
      </p:sp>
      <p:pic>
        <p:nvPicPr>
          <p:cNvPr id="3074" name="Picture 2" descr="http://teams.humana.com/sites/EACrossPillar/Working%20Documents/EA%20Logo/1.%20Logo/logo%20(for%20light%20background).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775" r="-34775"/>
          <a:stretch/>
        </p:blipFill>
        <p:spPr bwMode="auto">
          <a:xfrm>
            <a:off x="0" y="197258"/>
            <a:ext cx="5522987" cy="343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880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eneral TItle 1">
    <p:bg>
      <p:bgPr>
        <a:blipFill>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58952" y="2078657"/>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58952" y="3436469"/>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739889" y="4548668"/>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rotWithShape="1">
          <a:blip r:embed="rId3" cstate="print">
            <a:extLst>
              <a:ext uri="{28A0092B-C50C-407E-A947-70E740481C1C}">
                <a14:useLocalDpi xmlns:a14="http://schemas.microsoft.com/office/drawing/2010/main" val="0"/>
              </a:ext>
            </a:extLst>
          </a:blip>
          <a:srcRect t="17789" b="13096"/>
          <a:stretch/>
        </p:blipFill>
        <p:spPr>
          <a:xfrm>
            <a:off x="210144" y="6120714"/>
            <a:ext cx="2105066" cy="461319"/>
          </a:xfrm>
          <a:prstGeom prst="rect">
            <a:avLst/>
          </a:prstGeom>
          <a:solidFill>
            <a:schemeClr val="bg1"/>
          </a:solidFill>
        </p:spPr>
      </p:pic>
      <p:pic>
        <p:nvPicPr>
          <p:cNvPr id="16" name="Picture 15"/>
          <p:cNvPicPr>
            <a:picLocks noChangeAspect="1"/>
          </p:cNvPicPr>
          <p:nvPr userDrawn="1"/>
        </p:nvPicPr>
        <p:blipFill rotWithShape="1">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02613" y="6567107"/>
            <a:ext cx="1729047" cy="171719"/>
          </a:xfrm>
          <a:prstGeom prst="rect">
            <a:avLst/>
          </a:prstGeom>
        </p:spPr>
      </p:pic>
    </p:spTree>
    <p:extLst>
      <p:ext uri="{BB962C8B-B14F-4D97-AF65-F5344CB8AC3E}">
        <p14:creationId xmlns:p14="http://schemas.microsoft.com/office/powerpoint/2010/main" val="12577133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eneral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1973282" y="3108199"/>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1973282" y="4827271"/>
            <a:ext cx="4424993" cy="850376"/>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7120058" y="4396298"/>
            <a:ext cx="1471119"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6" name="Picture 5"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8904677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eneral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78" y="2862072"/>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78" y="4581144"/>
            <a:ext cx="4424993" cy="1021797"/>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30780" y="2751066"/>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7" name="Picture 6"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958816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al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873151" y="2725815"/>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58952" y="2863699"/>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58952" y="4221511"/>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52776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care Titl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5573268" y="4523763"/>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8"/>
            <a:ext cx="5556250" cy="927100"/>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4086086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eneral Tit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760978"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9" name="Subtitle 2"/>
          <p:cNvSpPr>
            <a:spLocks noGrp="1"/>
          </p:cNvSpPr>
          <p:nvPr userDrawn="1">
            <p:ph type="subTitle" idx="1"/>
          </p:nvPr>
        </p:nvSpPr>
        <p:spPr>
          <a:xfrm>
            <a:off x="760978" y="2423323"/>
            <a:ext cx="4424993" cy="920394"/>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sp>
        <p:nvSpPr>
          <p:cNvPr id="10" name="Text Placeholder 6"/>
          <p:cNvSpPr>
            <a:spLocks noGrp="1"/>
          </p:cNvSpPr>
          <p:nvPr userDrawn="1">
            <p:ph type="body" sz="quarter" idx="12"/>
          </p:nvPr>
        </p:nvSpPr>
        <p:spPr>
          <a:xfrm>
            <a:off x="5815839" y="2321367"/>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37552460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edi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3565434" y="3511195"/>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760978" y="704251"/>
            <a:ext cx="4424993" cy="1719072"/>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760978" y="2423323"/>
            <a:ext cx="4424993" cy="78903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4721799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dicare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5573268" y="4523762"/>
            <a:ext cx="1619250" cy="1022350"/>
          </a:xfrm>
        </p:spPr>
        <p:txBody>
          <a:bodyPr>
            <a:normAutofit/>
          </a:bodyPr>
          <a:lstStyle>
            <a:lvl1pPr marL="0" indent="0">
              <a:spcBef>
                <a:spcPts val="0"/>
              </a:spcBef>
              <a:buNone/>
              <a:defRPr sz="1577">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196" rtl="0" eaLnBrk="1" latinLnBrk="0" hangingPunct="1">
              <a:lnSpc>
                <a:spcPct val="90000"/>
              </a:lnSpc>
              <a:spcBef>
                <a:spcPct val="0"/>
              </a:spcBef>
              <a:buNone/>
              <a:defRPr lang="en-US" sz="3979"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6"/>
            <a:ext cx="5556250" cy="927100"/>
          </a:xfrm>
        </p:spPr>
        <p:txBody>
          <a:bodyPr>
            <a:normAutofit/>
          </a:bodyPr>
          <a:lstStyle>
            <a:lvl1pPr marL="0" indent="0" algn="l" defTabSz="457196" rtl="0" eaLnBrk="1" latinLnBrk="0" hangingPunct="1">
              <a:spcBef>
                <a:spcPct val="20000"/>
              </a:spcBef>
              <a:buFont typeface="Arial"/>
              <a:buNone/>
              <a:defRPr lang="en-US" sz="2403" kern="1200" dirty="0" smtClean="0">
                <a:solidFill>
                  <a:schemeClr val="accent2">
                    <a:lumMod val="75000"/>
                  </a:schemeClr>
                </a:solidFill>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18764037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hasCustomPrompt="1"/>
          </p:nvPr>
        </p:nvSpPr>
        <p:spPr>
          <a:xfrm>
            <a:off x="929211" y="851961"/>
            <a:ext cx="5336123" cy="729705"/>
          </a:xfrm>
        </p:spPr>
        <p:txBody>
          <a:bodyPr>
            <a:normAutofit/>
          </a:bodyPr>
          <a:lstStyle>
            <a:lvl1pPr algn="l" defTabSz="457196" rtl="0" eaLnBrk="1" latinLnBrk="0" hangingPunct="1">
              <a:lnSpc>
                <a:spcPct val="90000"/>
              </a:lnSpc>
              <a:spcBef>
                <a:spcPct val="0"/>
              </a:spcBef>
              <a:buNone/>
              <a:defRPr lang="en-US" sz="3979" b="0" kern="1200" dirty="0" smtClean="0">
                <a:solidFill>
                  <a:schemeClr val="tx2"/>
                </a:solidFill>
                <a:effectLst>
                  <a:outerShdw blurRad="38100" dist="38100" dir="2700000" algn="tl">
                    <a:srgbClr val="000000">
                      <a:alpha val="43137"/>
                    </a:srgbClr>
                  </a:outerShdw>
                </a:effectLst>
                <a:latin typeface="+mj-lt"/>
                <a:ea typeface="+mj-ea"/>
                <a:cs typeface="+mj-cs"/>
              </a:defRPr>
            </a:lvl1pPr>
          </a:lstStyle>
          <a:p>
            <a:r>
              <a:rPr lang="en-US" dirty="0"/>
              <a:t>Enterprise Architecture</a:t>
            </a:r>
          </a:p>
        </p:txBody>
      </p:sp>
      <p:sp>
        <p:nvSpPr>
          <p:cNvPr id="9" name="Subtitle 2"/>
          <p:cNvSpPr>
            <a:spLocks noGrp="1"/>
          </p:cNvSpPr>
          <p:nvPr userDrawn="1">
            <p:ph type="subTitle" idx="1"/>
          </p:nvPr>
        </p:nvSpPr>
        <p:spPr>
          <a:xfrm>
            <a:off x="929211" y="1672281"/>
            <a:ext cx="5336123" cy="2574812"/>
          </a:xfrm>
        </p:spPr>
        <p:txBody>
          <a:bodyPr>
            <a:normAutofit/>
          </a:bodyPr>
          <a:lstStyle>
            <a:lvl1pPr marL="0" indent="0" algn="l" defTabSz="457196" rtl="0" eaLnBrk="1" latinLnBrk="0" hangingPunct="1">
              <a:lnSpc>
                <a:spcPct val="90000"/>
              </a:lnSpc>
              <a:spcBef>
                <a:spcPts val="0"/>
              </a:spcBef>
              <a:buFont typeface="Arial"/>
              <a:buNone/>
              <a:defRPr lang="en-US" sz="2628" kern="1200" dirty="0" smtClean="0">
                <a:solidFill>
                  <a:schemeClr val="tx2"/>
                </a:solidFill>
                <a:effectLst>
                  <a:outerShdw blurRad="38100" dist="38100" dir="2700000" algn="tl">
                    <a:srgbClr val="000000">
                      <a:alpha val="43137"/>
                    </a:srgbClr>
                  </a:outerShdw>
                </a:effectLst>
                <a:latin typeface="+mn-lt"/>
                <a:ea typeface="+mn-ea"/>
                <a:cs typeface="+mn-cs"/>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3" indent="0" algn="ctr">
              <a:buNone/>
              <a:defRPr>
                <a:solidFill>
                  <a:schemeClr val="tx1">
                    <a:tint val="75000"/>
                  </a:schemeClr>
                </a:solidFill>
              </a:defRPr>
            </a:lvl5pPr>
            <a:lvl6pPr marL="2285978" indent="0" algn="ctr">
              <a:buNone/>
              <a:defRPr>
                <a:solidFill>
                  <a:schemeClr val="tx1">
                    <a:tint val="75000"/>
                  </a:schemeClr>
                </a:solidFill>
              </a:defRPr>
            </a:lvl6pPr>
            <a:lvl7pPr marL="2743174" indent="0" algn="ctr">
              <a:buNone/>
              <a:defRPr>
                <a:solidFill>
                  <a:schemeClr val="tx1">
                    <a:tint val="75000"/>
                  </a:schemeClr>
                </a:solidFill>
              </a:defRPr>
            </a:lvl7pPr>
            <a:lvl8pPr marL="3200370" indent="0" algn="ctr">
              <a:buNone/>
              <a:defRPr>
                <a:solidFill>
                  <a:schemeClr val="tx1">
                    <a:tint val="75000"/>
                  </a:schemeClr>
                </a:solidFill>
              </a:defRPr>
            </a:lvl8pPr>
            <a:lvl9pPr marL="3657565" indent="0" algn="ctr">
              <a:buNone/>
              <a:defRPr>
                <a:solidFill>
                  <a:schemeClr val="tx1">
                    <a:tint val="75000"/>
                  </a:schemeClr>
                </a:solidFill>
              </a:defRPr>
            </a:lvl9pPr>
          </a:lstStyle>
          <a:p>
            <a:r>
              <a:rPr lang="en-US"/>
              <a:t>Click to edit Master subtitle style</a:t>
            </a:r>
            <a:endParaRPr lang="en-US" dirty="0"/>
          </a:p>
        </p:txBody>
      </p:sp>
      <p:pic>
        <p:nvPicPr>
          <p:cNvPr id="5" name="Picture 4" descr="hum_rgb_pos.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Tree>
    <p:extLst>
      <p:ext uri="{BB962C8B-B14F-4D97-AF65-F5344CB8AC3E}">
        <p14:creationId xmlns:p14="http://schemas.microsoft.com/office/powerpoint/2010/main" val="5485431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4"/>
            <a:ext cx="8229600" cy="4422775"/>
          </a:xfrm>
        </p:spPr>
        <p:txBody>
          <a:bodyPr lIns="0" tIns="0" rIns="0"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42989" indent="-230186">
              <a:defRPr sz="1427"/>
            </a:lvl5pPr>
            <a:lvl6pPr marL="1142989" indent="-228598">
              <a:spcBef>
                <a:spcPts val="960"/>
              </a:spcBef>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1"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1"/>
            <a:ext cx="1061426" cy="336550"/>
          </a:xfrm>
          <a:prstGeom prst="rect">
            <a:avLst/>
          </a:prstGeom>
        </p:spPr>
      </p:pic>
    </p:spTree>
    <p:extLst>
      <p:ext uri="{BB962C8B-B14F-4D97-AF65-F5344CB8AC3E}">
        <p14:creationId xmlns:p14="http://schemas.microsoft.com/office/powerpoint/2010/main" val="26281608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4964"/>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1"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1"/>
            <a:ext cx="1061426" cy="336550"/>
          </a:xfrm>
          <a:prstGeom prst="rect">
            <a:avLst/>
          </a:prstGeom>
        </p:spPr>
      </p:pic>
      <p:sp>
        <p:nvSpPr>
          <p:cNvPr id="12" name="Content Placeholder 2"/>
          <p:cNvSpPr>
            <a:spLocks noGrp="1"/>
          </p:cNvSpPr>
          <p:nvPr>
            <p:ph idx="12"/>
          </p:nvPr>
        </p:nvSpPr>
        <p:spPr>
          <a:xfrm>
            <a:off x="4568826" y="1604964"/>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1489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eferred Title Only">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a:xfrm>
            <a:off x="812801" y="338669"/>
            <a:ext cx="7873999" cy="1003115"/>
          </a:xfrm>
        </p:spPr>
        <p:txBody>
          <a:bodyPr anchor="ctr" anchorCtr="0"/>
          <a:lstStyle>
            <a:lvl1pPr>
              <a:defRPr b="0">
                <a:solidFill>
                  <a:schemeClr val="tx2"/>
                </a:solidFill>
              </a:defRPr>
            </a:lvl1pPr>
          </a:lstStyle>
          <a:p>
            <a:r>
              <a:rPr lang="en-US"/>
              <a:t>Click to edit Master title style</a:t>
            </a:r>
            <a:endParaRPr lang="en-US" dirty="0"/>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1"/>
            <a:ext cx="1061426" cy="336550"/>
          </a:xfrm>
          <a:prstGeom prst="rect">
            <a:avLst/>
          </a:prstGeom>
        </p:spPr>
      </p:pic>
    </p:spTree>
    <p:extLst>
      <p:ext uri="{BB962C8B-B14F-4D97-AF65-F5344CB8AC3E}">
        <p14:creationId xmlns:p14="http://schemas.microsoft.com/office/powerpoint/2010/main" val="19415166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lternat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476750"/>
          </a:xfrm>
        </p:spPr>
        <p:txBody>
          <a:bodyPr lIns="0" tIns="0" rIns="0" bIns="0"/>
          <a:lstStyle>
            <a:lvl2pPr marL="460370" indent="-231773">
              <a:spcBef>
                <a:spcPts val="0"/>
              </a:spcBef>
              <a:spcAft>
                <a:spcPts val="1000"/>
              </a:spcAft>
              <a:buFont typeface="BentonSansF Book" pitchFamily="50" charset="0"/>
              <a:buChar char="–"/>
              <a:defRPr/>
            </a:lvl2pPr>
            <a:lvl3pPr marL="687381" indent="-228598">
              <a:spcBef>
                <a:spcPts val="0"/>
              </a:spcBef>
              <a:spcAft>
                <a:spcPts val="800"/>
              </a:spcAft>
              <a:buFont typeface="Arial" pitchFamily="34" charset="0"/>
              <a:buChar char="•"/>
              <a:tabLst/>
              <a:defRPr/>
            </a:lvl3pPr>
            <a:lvl4pPr marL="909629" indent="-228598">
              <a:spcBef>
                <a:spcPts val="0"/>
              </a:spcBef>
              <a:spcAft>
                <a:spcPts val="600"/>
              </a:spcAft>
              <a:buFont typeface="BentonSansF Book" pitchFamily="50" charset="0"/>
              <a:buChar char="–"/>
              <a:defRPr/>
            </a:lvl4pPr>
            <a:lvl6pPr marL="1142989" indent="-228598">
              <a:spcBef>
                <a:spcPts val="0"/>
              </a:spcBef>
              <a:spcAft>
                <a:spcPts val="400"/>
              </a:spcAft>
              <a:buClr>
                <a:schemeClr val="bg2"/>
              </a:buClr>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fld id="{485C39CC-EE39-D443-B36F-C90C146C8057}" type="slidenum">
              <a:rPr lang="en-US" smtClean="0"/>
              <a:pPr/>
              <a:t>‹#›</a:t>
            </a:fld>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12" name="Picture 11"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4831"/>
            <a:ext cx="1061426" cy="336550"/>
          </a:xfrm>
          <a:prstGeom prst="rect">
            <a:avLst/>
          </a:prstGeom>
        </p:spPr>
      </p:pic>
    </p:spTree>
    <p:extLst>
      <p:ext uri="{BB962C8B-B14F-4D97-AF65-F5344CB8AC3E}">
        <p14:creationId xmlns:p14="http://schemas.microsoft.com/office/powerpoint/2010/main" val="6590601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lternate Title and 2 Conten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485C39CC-EE39-D443-B36F-C90C146C8057}"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pic>
        <p:nvPicPr>
          <p:cNvPr id="13" name="Picture 12"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510341"/>
            <a:ext cx="1061426" cy="336550"/>
          </a:xfrm>
          <a:prstGeom prst="rect">
            <a:avLst/>
          </a:prstGeom>
        </p:spPr>
      </p:pic>
      <p:sp>
        <p:nvSpPr>
          <p:cNvPr id="14" name="Content Placeholder 2"/>
          <p:cNvSpPr>
            <a:spLocks noGrp="1"/>
          </p:cNvSpPr>
          <p:nvPr>
            <p:ph idx="1"/>
          </p:nvPr>
        </p:nvSpPr>
        <p:spPr>
          <a:xfrm>
            <a:off x="457200" y="1604964"/>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4568826" y="1604964"/>
            <a:ext cx="4113212" cy="4422775"/>
          </a:xfrm>
        </p:spPr>
        <p:txBody>
          <a:bodyPr lIns="0" tIns="0" rIns="121789" bIns="0"/>
          <a:lstStyle>
            <a:lvl1pPr marL="227011" indent="-227011">
              <a:defRPr>
                <a:solidFill>
                  <a:schemeClr val="tx1"/>
                </a:solidFill>
              </a:defRPr>
            </a:lvl1pPr>
            <a:lvl2pPr marL="457196" indent="-228598">
              <a:spcBef>
                <a:spcPts val="600"/>
              </a:spcBef>
              <a:spcAft>
                <a:spcPts val="0"/>
              </a:spcAft>
              <a:buFont typeface="BentonSansF Book" pitchFamily="50" charset="0"/>
              <a:buChar char="–"/>
              <a:defRPr/>
            </a:lvl2pPr>
            <a:lvl3pPr marL="685793" indent="-215898">
              <a:spcBef>
                <a:spcPts val="400"/>
              </a:spcBef>
              <a:spcAft>
                <a:spcPts val="400"/>
              </a:spcAft>
              <a:defRPr/>
            </a:lvl3pPr>
            <a:lvl4pPr marL="914391" indent="-228598">
              <a:defRPr/>
            </a:lvl4pPr>
            <a:lvl5pPr marL="1139814" indent="-230186">
              <a:defRPr sz="1427"/>
            </a:lvl5pPr>
            <a:lvl6pPr marL="1142989" indent="-228598">
              <a:spcBef>
                <a:spcPts val="0"/>
              </a:spcBef>
              <a:spcAft>
                <a:spcPts val="400"/>
              </a:spcAft>
              <a:buClr>
                <a:schemeClr val="bg2"/>
              </a:buClr>
              <a:buSzPct val="80000"/>
              <a:buFont typeface="Arial" pitchFamily="34" charset="0"/>
              <a:buChar char="•"/>
              <a:defRPr sz="1427"/>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91828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lternate Title Only">
    <p:spTree>
      <p:nvGrpSpPr>
        <p:cNvPr id="1" name=""/>
        <p:cNvGrpSpPr/>
        <p:nvPr/>
      </p:nvGrpSpPr>
      <p:grpSpPr>
        <a:xfrm>
          <a:off x="0" y="0"/>
          <a:ext cx="0" cy="0"/>
          <a:chOff x="0" y="0"/>
          <a:chExt cx="0" cy="0"/>
        </a:xfrm>
      </p:grpSpPr>
      <p:sp>
        <p:nvSpPr>
          <p:cNvPr id="7" name="Title 2"/>
          <p:cNvSpPr>
            <a:spLocks noGrp="1"/>
          </p:cNvSpPr>
          <p:nvPr>
            <p:ph type="title"/>
          </p:nvPr>
        </p:nvSpPr>
        <p:spPr>
          <a:xfrm>
            <a:off x="323850" y="338668"/>
            <a:ext cx="8499475" cy="568698"/>
          </a:xfrm>
        </p:spPr>
        <p:txBody>
          <a:bodyPr/>
          <a:lstStyle/>
          <a:p>
            <a:endParaRPr lang="en-US"/>
          </a:p>
        </p:txBody>
      </p:sp>
      <p:sp>
        <p:nvSpPr>
          <p:cNvPr id="13" name="Slide Number Placeholder 5"/>
          <p:cNvSpPr>
            <a:spLocks noGrp="1"/>
          </p:cNvSpPr>
          <p:nvPr>
            <p:ph type="sldNum" sz="quarter" idx="10"/>
          </p:nvPr>
        </p:nvSpPr>
        <p:spPr>
          <a:xfrm>
            <a:off x="8305800" y="6342212"/>
            <a:ext cx="381000" cy="244475"/>
          </a:xfrm>
        </p:spPr>
        <p:txBody>
          <a:bodyPr/>
          <a:lstStyle/>
          <a:p>
            <a:fld id="{485C39CC-EE39-D443-B36F-C90C146C8057}" type="slidenum">
              <a:rPr lang="en-US" smtClean="0"/>
              <a:pPr/>
              <a:t>‹#›</a:t>
            </a:fld>
            <a:endParaRPr lang="en-US" dirty="0"/>
          </a:p>
        </p:txBody>
      </p:sp>
      <p:pic>
        <p:nvPicPr>
          <p:cNvPr id="14" name="Picture 13" descr="hum_rgb_pos.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310" y="6245225"/>
            <a:ext cx="1061426" cy="336550"/>
          </a:xfrm>
          <a:prstGeom prst="rect">
            <a:avLst/>
          </a:prstGeom>
        </p:spPr>
      </p:pic>
    </p:spTree>
    <p:extLst>
      <p:ext uri="{BB962C8B-B14F-4D97-AF65-F5344CB8AC3E}">
        <p14:creationId xmlns:p14="http://schemas.microsoft.com/office/powerpoint/2010/main" val="137242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terans Titl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userDrawn="1">
            <p:ph type="body" sz="quarter" idx="12"/>
          </p:nvPr>
        </p:nvSpPr>
        <p:spPr>
          <a:xfrm>
            <a:off x="6932915" y="4493882"/>
            <a:ext cx="1619250" cy="1022351"/>
          </a:xfrm>
        </p:spPr>
        <p:txBody>
          <a:bodyPr>
            <a:normAutofit/>
          </a:bodyPr>
          <a:lstStyle>
            <a:lvl1pPr marL="0" indent="0">
              <a:spcBef>
                <a:spcPts val="0"/>
              </a:spcBef>
              <a:buNone/>
              <a:defRPr sz="1600">
                <a:solidFill>
                  <a:schemeClr val="tx2"/>
                </a:solidFill>
              </a:defRPr>
            </a:lvl1pPr>
          </a:lstStyle>
          <a:p>
            <a:pPr lvl="0"/>
            <a:r>
              <a:rPr lang="en-US"/>
              <a:t>Click to edit Master text styles</a:t>
            </a:r>
          </a:p>
        </p:txBody>
      </p:sp>
      <p:sp>
        <p:nvSpPr>
          <p:cNvPr id="6" name="Title 1"/>
          <p:cNvSpPr>
            <a:spLocks noGrp="1"/>
          </p:cNvSpPr>
          <p:nvPr>
            <p:ph type="ctrTitle"/>
          </p:nvPr>
        </p:nvSpPr>
        <p:spPr>
          <a:xfrm>
            <a:off x="2656405" y="2011304"/>
            <a:ext cx="5556250" cy="1346736"/>
          </a:xfrm>
        </p:spPr>
        <p:txBody>
          <a:bodyPr>
            <a:normAutofit/>
          </a:bodyPr>
          <a:lstStyle>
            <a:lvl1pPr algn="l" defTabSz="457200" rtl="0" eaLnBrk="1" latinLnBrk="0" hangingPunct="1">
              <a:lnSpc>
                <a:spcPct val="90000"/>
              </a:lnSpc>
              <a:spcBef>
                <a:spcPct val="0"/>
              </a:spcBef>
              <a:buNone/>
              <a:defRPr lang="en-US" sz="4000" kern="1200" dirty="0" smtClean="0">
                <a:solidFill>
                  <a:schemeClr val="tx2"/>
                </a:solidFill>
                <a:latin typeface="+mj-lt"/>
                <a:ea typeface="+mj-ea"/>
                <a:cs typeface="+mj-cs"/>
              </a:defRPr>
            </a:lvl1pPr>
          </a:lstStyle>
          <a:p>
            <a:r>
              <a:rPr lang="en-US"/>
              <a:t>Click to edit Master title style</a:t>
            </a:r>
            <a:endParaRPr lang="en-US" dirty="0"/>
          </a:p>
        </p:txBody>
      </p:sp>
      <p:sp>
        <p:nvSpPr>
          <p:cNvPr id="7" name="Subtitle 2"/>
          <p:cNvSpPr>
            <a:spLocks noGrp="1"/>
          </p:cNvSpPr>
          <p:nvPr>
            <p:ph type="subTitle" idx="1"/>
          </p:nvPr>
        </p:nvSpPr>
        <p:spPr>
          <a:xfrm>
            <a:off x="2656405" y="3369118"/>
            <a:ext cx="5556250" cy="927100"/>
          </a:xfrm>
        </p:spPr>
        <p:txBody>
          <a:bodyPr>
            <a:normAutofit/>
          </a:bodyPr>
          <a:lstStyle>
            <a:lvl1pPr marL="0" indent="0" algn="l" defTabSz="457200" rtl="0" eaLnBrk="1" latinLnBrk="0" hangingPunct="1">
              <a:spcBef>
                <a:spcPct val="20000"/>
              </a:spcBef>
              <a:buFont typeface="Arial"/>
              <a:buNone/>
              <a:defRPr lang="en-US" sz="2400" kern="1200" dirty="0" smtClean="0">
                <a:solidFill>
                  <a:schemeClr val="accent2">
                    <a:lumMod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hum_rgb_pos.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44" y="6001983"/>
            <a:ext cx="2105066" cy="667460"/>
          </a:xfrm>
          <a:prstGeom prst="rect">
            <a:avLst/>
          </a:prstGeom>
          <a:solidFill>
            <a:schemeClr val="bg1"/>
          </a:solidFill>
        </p:spPr>
      </p:pic>
      <p:sp>
        <p:nvSpPr>
          <p:cNvPr id="3" name="Footer Placeholder 2"/>
          <p:cNvSpPr>
            <a:spLocks noGrp="1"/>
          </p:cNvSpPr>
          <p:nvPr>
            <p:ph type="ftr" sz="quarter" idx="14"/>
          </p:nvPr>
        </p:nvSpPr>
        <p:spPr>
          <a:xfrm>
            <a:off x="332121" y="6617373"/>
            <a:ext cx="4114800" cy="213279"/>
          </a:xfrm>
        </p:spPr>
        <p:txBody>
          <a:bodyPr/>
          <a:lstStyle/>
          <a:p>
            <a:r>
              <a:rPr lang="en-US" dirty="0"/>
              <a:t>Insert form number via Header and Footer option or delete, if not needed</a:t>
            </a:r>
          </a:p>
        </p:txBody>
      </p:sp>
    </p:spTree>
    <p:extLst>
      <p:ext uri="{BB962C8B-B14F-4D97-AF65-F5344CB8AC3E}">
        <p14:creationId xmlns:p14="http://schemas.microsoft.com/office/powerpoint/2010/main" val="15501543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4231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457135"/>
            <a:endParaRPr lang="en-US" sz="1802" dirty="0">
              <a:solidFill>
                <a:srgbClr val="1A1812"/>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457135"/>
            <a:endParaRPr lang="en-US" sz="1802" dirty="0">
              <a:solidFill>
                <a:srgbClr val="1A1812"/>
              </a:solidFill>
            </a:endParaRPr>
          </a:p>
        </p:txBody>
      </p:sp>
      <p:sp>
        <p:nvSpPr>
          <p:cNvPr id="5" name="Slide Number Placeholder 4"/>
          <p:cNvSpPr>
            <a:spLocks noGrp="1"/>
          </p:cNvSpPr>
          <p:nvPr>
            <p:ph type="sldNum" sz="quarter" idx="12"/>
          </p:nvPr>
        </p:nvSpPr>
        <p:spPr/>
        <p:txBody>
          <a:bodyPr/>
          <a:lstStyle/>
          <a:p>
            <a:fld id="{71A24B17-CAE5-433B-8B77-E0DAE3C6AC08}" type="slidenum">
              <a:rPr lang="en-US" smtClean="0"/>
              <a:pPr/>
              <a:t>‹#›</a:t>
            </a:fld>
            <a:endParaRPr lang="en-US" dirty="0"/>
          </a:p>
        </p:txBody>
      </p:sp>
    </p:spTree>
    <p:extLst>
      <p:ext uri="{BB962C8B-B14F-4D97-AF65-F5344CB8AC3E}">
        <p14:creationId xmlns:p14="http://schemas.microsoft.com/office/powerpoint/2010/main" val="151387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8669"/>
            <a:ext cx="8229600" cy="11297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457200" y="6617373"/>
            <a:ext cx="4114800" cy="213279"/>
          </a:xfrm>
          <a:prstGeom prst="rect">
            <a:avLst/>
          </a:prstGeom>
        </p:spPr>
        <p:txBody>
          <a:bodyPr vert="horz" lIns="0" tIns="0" rIns="0" bIns="0" rtlCol="0" anchor="t"/>
          <a:lstStyle>
            <a:lvl1pPr algn="l">
              <a:defRPr sz="1000">
                <a:solidFill>
                  <a:schemeClr val="accent5">
                    <a:lumMod val="50000"/>
                  </a:schemeClr>
                </a:solidFill>
              </a:defRPr>
            </a:lvl1pPr>
          </a:lstStyle>
          <a:p>
            <a:r>
              <a:rPr lang="en-US" dirty="0"/>
              <a:t>Insert form number via Header and Footer option or delete, if not needed</a:t>
            </a:r>
          </a:p>
        </p:txBody>
      </p:sp>
      <p:sp>
        <p:nvSpPr>
          <p:cNvPr id="8" name="Slide Number Placeholder 7"/>
          <p:cNvSpPr>
            <a:spLocks noGrp="1"/>
          </p:cNvSpPr>
          <p:nvPr>
            <p:ph type="sldNum" sz="quarter" idx="4"/>
          </p:nvPr>
        </p:nvSpPr>
        <p:spPr>
          <a:xfrm>
            <a:off x="8305800" y="6342213"/>
            <a:ext cx="381000" cy="244475"/>
          </a:xfrm>
          <a:prstGeom prst="rect">
            <a:avLst/>
          </a:prstGeom>
        </p:spPr>
        <p:txBody>
          <a:bodyPr vert="horz" lIns="91440" tIns="45720" rIns="0" bIns="45720" rtlCol="0" anchor="ctr"/>
          <a:lstStyle>
            <a:lvl1pPr algn="r">
              <a:defRPr sz="1000">
                <a:solidFill>
                  <a:srgbClr val="6D6D66"/>
                </a:solidFill>
              </a:defRPr>
            </a:lvl1pPr>
          </a:lstStyle>
          <a:p>
            <a:fld id="{485C39CC-EE39-D443-B36F-C90C146C8057}" type="slidenum">
              <a:rPr lang="en-US" smtClean="0"/>
              <a:pPr/>
              <a:t>‹#›</a:t>
            </a:fld>
            <a:endParaRPr lang="en-US" dirty="0"/>
          </a:p>
        </p:txBody>
      </p:sp>
      <p:sp>
        <p:nvSpPr>
          <p:cNvPr id="4" name="Date Placeholder 3"/>
          <p:cNvSpPr>
            <a:spLocks noGrp="1"/>
          </p:cNvSpPr>
          <p:nvPr>
            <p:ph type="dt" sz="half" idx="2"/>
          </p:nvPr>
        </p:nvSpPr>
        <p:spPr>
          <a:xfrm>
            <a:off x="5486400" y="6338277"/>
            <a:ext cx="2819400" cy="243923"/>
          </a:xfrm>
          <a:prstGeom prst="rect">
            <a:avLst/>
          </a:prstGeom>
        </p:spPr>
        <p:txBody>
          <a:bodyPr vert="horz" lIns="91440" tIns="45720" rIns="0" bIns="45720" rtlCol="0" anchor="ctr"/>
          <a:lstStyle>
            <a:lvl1pPr algn="r">
              <a:defRPr sz="1000">
                <a:solidFill>
                  <a:schemeClr val="accent5">
                    <a:lumMod val="50000"/>
                  </a:schemeClr>
                </a:solidFill>
              </a:defRPr>
            </a:lvl1pPr>
          </a:lstStyle>
          <a:p>
            <a:r>
              <a:rPr lang="en-US" dirty="0"/>
              <a:t>Insert date via Header and Footer option</a:t>
            </a:r>
          </a:p>
        </p:txBody>
      </p:sp>
    </p:spTree>
  </p:cSld>
  <p:clrMap bg1="lt1" tx1="dk1" bg2="lt2" tx2="dk2" accent1="accent1" accent2="accent2" accent3="accent3" accent4="accent4" accent5="accent5" accent6="accent6" hlink="hlink" folHlink="folHlink"/>
  <p:sldLayoutIdLst>
    <p:sldLayoutId id="2147483684" r:id="rId1"/>
    <p:sldLayoutId id="2147483671" r:id="rId2"/>
    <p:sldLayoutId id="2147483677" r:id="rId3"/>
    <p:sldLayoutId id="2147483678" r:id="rId4"/>
    <p:sldLayoutId id="2147483683" r:id="rId5"/>
    <p:sldLayoutId id="2147483679" r:id="rId6"/>
    <p:sldLayoutId id="2147483680" r:id="rId7"/>
    <p:sldLayoutId id="2147483681" r:id="rId8"/>
    <p:sldLayoutId id="2147483682" r:id="rId9"/>
    <p:sldLayoutId id="2147483668" r:id="rId10"/>
    <p:sldLayoutId id="2147483669" r:id="rId11"/>
    <p:sldLayoutId id="2147483673" r:id="rId12"/>
    <p:sldLayoutId id="2147483675" r:id="rId13"/>
    <p:sldLayoutId id="2147483662" r:id="rId14"/>
    <p:sldLayoutId id="2147483664" r:id="rId15"/>
    <p:sldLayoutId id="2147483666" r:id="rId16"/>
    <p:sldLayoutId id="2147483667" r:id="rId17"/>
  </p:sldLayoutIdLst>
  <p:hf hdr="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60375" indent="-231775" algn="l" defTabSz="914400" rtl="0" eaLnBrk="1" latinLnBrk="0" hangingPunct="1">
        <a:spcBef>
          <a:spcPts val="0"/>
        </a:spcBef>
        <a:spcAft>
          <a:spcPts val="1000"/>
        </a:spcAft>
        <a:buClr>
          <a:schemeClr val="bg2"/>
        </a:buClr>
        <a:buSzPct val="80000"/>
        <a:buFont typeface="BentonSansF Book" pitchFamily="50" charset="0"/>
        <a:buChar char="–"/>
        <a:defRPr sz="2000" kern="1200">
          <a:solidFill>
            <a:schemeClr val="tx1"/>
          </a:solidFill>
          <a:latin typeface="+mn-lt"/>
          <a:ea typeface="+mn-ea"/>
          <a:cs typeface="+mn-cs"/>
        </a:defRPr>
      </a:lvl2pPr>
      <a:lvl3pPr marL="687388" indent="-228600" algn="l" defTabSz="914400" rtl="0" eaLnBrk="1" latinLnBrk="0" hangingPunct="1">
        <a:spcBef>
          <a:spcPts val="0"/>
        </a:spcBef>
        <a:spcAft>
          <a:spcPts val="800"/>
        </a:spcAft>
        <a:buClr>
          <a:schemeClr val="accent1"/>
        </a:buClr>
        <a:buSzPct val="80000"/>
        <a:buFont typeface="Arial" pitchFamily="34" charset="0"/>
        <a:buChar char="•"/>
        <a:defRPr sz="1800" kern="1200">
          <a:solidFill>
            <a:schemeClr val="tx1"/>
          </a:solidFill>
          <a:latin typeface="+mn-lt"/>
          <a:ea typeface="+mn-ea"/>
          <a:cs typeface="+mn-cs"/>
        </a:defRPr>
      </a:lvl3pPr>
      <a:lvl4pPr marL="909638" indent="-228600" algn="l" defTabSz="914400"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28600" algn="l" defTabSz="914400"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8669"/>
            <a:ext cx="8229600" cy="11297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305800" y="6606908"/>
            <a:ext cx="381000" cy="244475"/>
          </a:xfrm>
          <a:prstGeom prst="rect">
            <a:avLst/>
          </a:prstGeom>
        </p:spPr>
        <p:txBody>
          <a:bodyPr vert="horz" lIns="121789" tIns="60894" rIns="0" bIns="60894" rtlCol="0" anchor="ctr"/>
          <a:lstStyle>
            <a:lvl1pPr algn="r">
              <a:defRPr sz="976">
                <a:solidFill>
                  <a:srgbClr val="6D6D66"/>
                </a:solidFill>
              </a:defRPr>
            </a:lvl1pPr>
          </a:lstStyle>
          <a:p>
            <a:pPr defTabSz="457135"/>
            <a:fld id="{485C39CC-EE39-D443-B36F-C90C146C8057}" type="slidenum">
              <a:rPr lang="en-US" smtClean="0"/>
              <a:pPr defTabSz="457135"/>
              <a:t>‹#›</a:t>
            </a:fld>
            <a:endParaRPr lang="en-US" dirty="0"/>
          </a:p>
        </p:txBody>
      </p:sp>
      <p:sp>
        <p:nvSpPr>
          <p:cNvPr id="5" name="Rectangle 4"/>
          <p:cNvSpPr/>
          <p:nvPr userDrawn="1"/>
        </p:nvSpPr>
        <p:spPr>
          <a:xfrm>
            <a:off x="0" y="0"/>
            <a:ext cx="9144000" cy="9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endParaRPr lang="en-US" sz="1577" dirty="0">
              <a:solidFill>
                <a:srgbClr val="FFFFFF"/>
              </a:solidFill>
            </a:endParaRPr>
          </a:p>
        </p:txBody>
      </p:sp>
    </p:spTree>
    <p:extLst>
      <p:ext uri="{BB962C8B-B14F-4D97-AF65-F5344CB8AC3E}">
        <p14:creationId xmlns:p14="http://schemas.microsoft.com/office/powerpoint/2010/main" val="2004321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hf hdr="0" ftr="0" dt="0"/>
  <p:txStyles>
    <p:titleStyle>
      <a:lvl1pPr algn="l" defTabSz="914391" rtl="0" eaLnBrk="1" latinLnBrk="0" hangingPunct="1">
        <a:spcBef>
          <a:spcPct val="0"/>
        </a:spcBef>
        <a:buNone/>
        <a:defRPr sz="2778" kern="1200">
          <a:solidFill>
            <a:schemeClr val="accent1"/>
          </a:solidFill>
          <a:latin typeface="+mj-lt"/>
          <a:ea typeface="+mj-ea"/>
          <a:cs typeface="+mj-cs"/>
        </a:defRPr>
      </a:lvl1pPr>
    </p:titleStyle>
    <p:bodyStyle>
      <a:lvl1pPr marL="228598" indent="-228598" algn="l" defTabSz="914391" rtl="0" eaLnBrk="1" latinLnBrk="0" hangingPunct="1">
        <a:spcBef>
          <a:spcPts val="1200"/>
        </a:spcBef>
        <a:buClr>
          <a:schemeClr val="bg2"/>
        </a:buClr>
        <a:buSzPct val="80000"/>
        <a:buFont typeface="Arial" pitchFamily="34" charset="0"/>
        <a:buChar char="•"/>
        <a:defRPr sz="2403" kern="1200">
          <a:solidFill>
            <a:schemeClr val="tx1"/>
          </a:solidFill>
          <a:latin typeface="+mn-lt"/>
          <a:ea typeface="+mn-ea"/>
          <a:cs typeface="+mn-cs"/>
        </a:defRPr>
      </a:lvl1pPr>
      <a:lvl2pPr marL="460370" indent="-231773" algn="l" defTabSz="914391" rtl="0" eaLnBrk="1" latinLnBrk="0" hangingPunct="1">
        <a:spcBef>
          <a:spcPts val="0"/>
        </a:spcBef>
        <a:spcAft>
          <a:spcPts val="1000"/>
        </a:spcAft>
        <a:buClr>
          <a:schemeClr val="bg2"/>
        </a:buClr>
        <a:buSzPct val="80000"/>
        <a:buFont typeface="BentonSansF Book" pitchFamily="50" charset="0"/>
        <a:buChar char="–"/>
        <a:defRPr sz="2027" kern="1200">
          <a:solidFill>
            <a:schemeClr val="tx1"/>
          </a:solidFill>
          <a:latin typeface="+mn-lt"/>
          <a:ea typeface="+mn-ea"/>
          <a:cs typeface="+mn-cs"/>
        </a:defRPr>
      </a:lvl2pPr>
      <a:lvl3pPr marL="687381" indent="-228598" algn="l" defTabSz="914391" rtl="0" eaLnBrk="1" latinLnBrk="0" hangingPunct="1">
        <a:spcBef>
          <a:spcPts val="0"/>
        </a:spcBef>
        <a:spcAft>
          <a:spcPts val="800"/>
        </a:spcAft>
        <a:buClr>
          <a:schemeClr val="accent1"/>
        </a:buClr>
        <a:buSzPct val="80000"/>
        <a:buFont typeface="Arial" pitchFamily="34" charset="0"/>
        <a:buChar char="•"/>
        <a:defRPr sz="1802" kern="1200">
          <a:solidFill>
            <a:schemeClr val="tx1"/>
          </a:solidFill>
          <a:latin typeface="+mn-lt"/>
          <a:ea typeface="+mn-ea"/>
          <a:cs typeface="+mn-cs"/>
        </a:defRPr>
      </a:lvl3pPr>
      <a:lvl4pPr marL="909629" indent="-228598" algn="l" defTabSz="914391" rtl="0" eaLnBrk="1" latinLnBrk="0" hangingPunct="1">
        <a:spcBef>
          <a:spcPts val="0"/>
        </a:spcBef>
        <a:spcAft>
          <a:spcPts val="600"/>
        </a:spcAft>
        <a:buClr>
          <a:schemeClr val="accent1"/>
        </a:buClr>
        <a:buSzPct val="80000"/>
        <a:buFont typeface="BentonSansF Book" pitchFamily="50" charset="0"/>
        <a:buChar char="–"/>
        <a:defRPr sz="1577" kern="1200">
          <a:solidFill>
            <a:schemeClr val="tx1"/>
          </a:solidFill>
          <a:latin typeface="+mn-lt"/>
          <a:ea typeface="+mn-ea"/>
          <a:cs typeface="+mn-cs"/>
        </a:defRPr>
      </a:lvl4pPr>
      <a:lvl5pPr marL="1142989" indent="-228598" algn="l" defTabSz="914391" rtl="0" eaLnBrk="1" latinLnBrk="0" hangingPunct="1">
        <a:spcBef>
          <a:spcPts val="0"/>
        </a:spcBef>
        <a:spcAft>
          <a:spcPts val="400"/>
        </a:spcAft>
        <a:buClr>
          <a:schemeClr val="bg2"/>
        </a:buClr>
        <a:buSzPct val="80000"/>
        <a:buFont typeface="Arial" pitchFamily="34" charset="0"/>
        <a:buChar char="•"/>
        <a:defRPr sz="1427" kern="1200">
          <a:solidFill>
            <a:schemeClr val="tx1"/>
          </a:solidFill>
          <a:latin typeface="+mn-lt"/>
          <a:ea typeface="+mn-ea"/>
          <a:cs typeface="+mn-cs"/>
        </a:defRPr>
      </a:lvl5pPr>
      <a:lvl6pPr marL="2514576"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6pPr>
      <a:lvl7pPr marL="2971772"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7pPr>
      <a:lvl8pPr marL="3428967"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8pPr>
      <a:lvl9pPr marL="3886163"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9pPr>
    </p:bodyStyle>
    <p:otherStyle>
      <a:defPPr>
        <a:defRPr lang="en-US"/>
      </a:defPPr>
      <a:lvl1pPr marL="0" algn="l" defTabSz="914391" rtl="0" eaLnBrk="1" latinLnBrk="0" hangingPunct="1">
        <a:defRPr sz="1802" kern="1200">
          <a:solidFill>
            <a:schemeClr val="tx1"/>
          </a:solidFill>
          <a:latin typeface="+mn-lt"/>
          <a:ea typeface="+mn-ea"/>
          <a:cs typeface="+mn-cs"/>
        </a:defRPr>
      </a:lvl1pPr>
      <a:lvl2pPr marL="457196" algn="l" defTabSz="914391" rtl="0" eaLnBrk="1" latinLnBrk="0" hangingPunct="1">
        <a:defRPr sz="1802" kern="1200">
          <a:solidFill>
            <a:schemeClr val="tx1"/>
          </a:solidFill>
          <a:latin typeface="+mn-lt"/>
          <a:ea typeface="+mn-ea"/>
          <a:cs typeface="+mn-cs"/>
        </a:defRPr>
      </a:lvl2pPr>
      <a:lvl3pPr marL="914391" algn="l" defTabSz="914391" rtl="0" eaLnBrk="1" latinLnBrk="0" hangingPunct="1">
        <a:defRPr sz="1802" kern="1200">
          <a:solidFill>
            <a:schemeClr val="tx1"/>
          </a:solidFill>
          <a:latin typeface="+mn-lt"/>
          <a:ea typeface="+mn-ea"/>
          <a:cs typeface="+mn-cs"/>
        </a:defRPr>
      </a:lvl3pPr>
      <a:lvl4pPr marL="1371587" algn="l" defTabSz="914391" rtl="0" eaLnBrk="1" latinLnBrk="0" hangingPunct="1">
        <a:defRPr sz="1802" kern="1200">
          <a:solidFill>
            <a:schemeClr val="tx1"/>
          </a:solidFill>
          <a:latin typeface="+mn-lt"/>
          <a:ea typeface="+mn-ea"/>
          <a:cs typeface="+mn-cs"/>
        </a:defRPr>
      </a:lvl4pPr>
      <a:lvl5pPr marL="1828783" algn="l" defTabSz="914391" rtl="0" eaLnBrk="1" latinLnBrk="0" hangingPunct="1">
        <a:defRPr sz="1802" kern="1200">
          <a:solidFill>
            <a:schemeClr val="tx1"/>
          </a:solidFill>
          <a:latin typeface="+mn-lt"/>
          <a:ea typeface="+mn-ea"/>
          <a:cs typeface="+mn-cs"/>
        </a:defRPr>
      </a:lvl5pPr>
      <a:lvl6pPr marL="2285978" algn="l" defTabSz="914391" rtl="0" eaLnBrk="1" latinLnBrk="0" hangingPunct="1">
        <a:defRPr sz="1802" kern="1200">
          <a:solidFill>
            <a:schemeClr val="tx1"/>
          </a:solidFill>
          <a:latin typeface="+mn-lt"/>
          <a:ea typeface="+mn-ea"/>
          <a:cs typeface="+mn-cs"/>
        </a:defRPr>
      </a:lvl6pPr>
      <a:lvl7pPr marL="2743174" algn="l" defTabSz="914391" rtl="0" eaLnBrk="1" latinLnBrk="0" hangingPunct="1">
        <a:defRPr sz="1802" kern="1200">
          <a:solidFill>
            <a:schemeClr val="tx1"/>
          </a:solidFill>
          <a:latin typeface="+mn-lt"/>
          <a:ea typeface="+mn-ea"/>
          <a:cs typeface="+mn-cs"/>
        </a:defRPr>
      </a:lvl7pPr>
      <a:lvl8pPr marL="3200370" algn="l" defTabSz="914391" rtl="0" eaLnBrk="1" latinLnBrk="0" hangingPunct="1">
        <a:defRPr sz="1802" kern="1200">
          <a:solidFill>
            <a:schemeClr val="tx1"/>
          </a:solidFill>
          <a:latin typeface="+mn-lt"/>
          <a:ea typeface="+mn-ea"/>
          <a:cs typeface="+mn-cs"/>
        </a:defRPr>
      </a:lvl8pPr>
      <a:lvl9pPr marL="3657565" algn="l" defTabSz="914391" rtl="0" eaLnBrk="1" latinLnBrk="0" hangingPunct="1">
        <a:defRPr sz="180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8669"/>
            <a:ext cx="8229600" cy="11297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305800" y="6342213"/>
            <a:ext cx="381000" cy="244475"/>
          </a:xfrm>
          <a:prstGeom prst="rect">
            <a:avLst/>
          </a:prstGeom>
        </p:spPr>
        <p:txBody>
          <a:bodyPr vert="horz" lIns="91427" tIns="45713" rIns="0" bIns="45713" rtlCol="0" anchor="ctr"/>
          <a:lstStyle>
            <a:lvl1pPr algn="r">
              <a:defRPr sz="1000">
                <a:solidFill>
                  <a:srgbClr val="6D6D66"/>
                </a:solidFill>
              </a:defRPr>
            </a:lvl1pPr>
          </a:lstStyle>
          <a:p>
            <a:pPr defTabSz="457135"/>
            <a:fld id="{485C39CC-EE39-D443-B36F-C90C146C8057}" type="slidenum">
              <a:rPr lang="en-US" smtClean="0"/>
              <a:pPr defTabSz="457135"/>
              <a:t>‹#›</a:t>
            </a:fld>
            <a:endParaRPr lang="en-US" dirty="0"/>
          </a:p>
        </p:txBody>
      </p:sp>
      <p:sp>
        <p:nvSpPr>
          <p:cNvPr id="4" name="Date Placeholder 3"/>
          <p:cNvSpPr>
            <a:spLocks noGrp="1"/>
          </p:cNvSpPr>
          <p:nvPr>
            <p:ph type="dt" sz="half" idx="2"/>
          </p:nvPr>
        </p:nvSpPr>
        <p:spPr>
          <a:xfrm>
            <a:off x="5486400" y="6338277"/>
            <a:ext cx="2819400" cy="243923"/>
          </a:xfrm>
          <a:prstGeom prst="rect">
            <a:avLst/>
          </a:prstGeom>
        </p:spPr>
        <p:txBody>
          <a:bodyPr vert="horz" lIns="91427" tIns="45713" rIns="0" bIns="45713" rtlCol="0" anchor="ctr"/>
          <a:lstStyle>
            <a:lvl1pPr algn="r">
              <a:defRPr sz="1000">
                <a:solidFill>
                  <a:schemeClr val="accent5">
                    <a:lumMod val="50000"/>
                  </a:schemeClr>
                </a:solidFill>
              </a:defRPr>
            </a:lvl1pPr>
          </a:lstStyle>
          <a:p>
            <a:pPr defTabSz="457135"/>
            <a:endParaRPr lang="en-US" dirty="0">
              <a:solidFill>
                <a:srgbClr val="D5D5D5">
                  <a:lumMod val="50000"/>
                </a:srgbClr>
              </a:solidFill>
            </a:endParaRPr>
          </a:p>
        </p:txBody>
      </p:sp>
      <p:sp>
        <p:nvSpPr>
          <p:cNvPr id="5" name="Rectangle 4"/>
          <p:cNvSpPr/>
          <p:nvPr/>
        </p:nvSpPr>
        <p:spPr>
          <a:xfrm>
            <a:off x="0" y="0"/>
            <a:ext cx="9144000" cy="9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457135"/>
            <a:endParaRPr lang="en-US" sz="1600" dirty="0">
              <a:solidFill>
                <a:srgbClr val="FFFFFF"/>
              </a:solidFill>
            </a:endParaRPr>
          </a:p>
        </p:txBody>
      </p:sp>
    </p:spTree>
    <p:extLst>
      <p:ext uri="{BB962C8B-B14F-4D97-AF65-F5344CB8AC3E}">
        <p14:creationId xmlns:p14="http://schemas.microsoft.com/office/powerpoint/2010/main" val="220547351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hdr="0"/>
  <p:txStyles>
    <p:titleStyle>
      <a:lvl1pPr algn="l" defTabSz="914269" rtl="0" eaLnBrk="1" latinLnBrk="0" hangingPunct="1">
        <a:spcBef>
          <a:spcPct val="0"/>
        </a:spcBef>
        <a:buNone/>
        <a:defRPr sz="2800" kern="1200">
          <a:solidFill>
            <a:schemeClr val="accent1"/>
          </a:solidFill>
          <a:latin typeface="+mj-lt"/>
          <a:ea typeface="+mj-ea"/>
          <a:cs typeface="+mj-cs"/>
        </a:defRPr>
      </a:lvl1pPr>
    </p:titleStyle>
    <p:bodyStyle>
      <a:lvl1pPr marL="228567" indent="-228567" algn="l" defTabSz="914269"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60309" indent="-231742" algn="l" defTabSz="914269" rtl="0" eaLnBrk="1" latinLnBrk="0" hangingPunct="1">
        <a:spcBef>
          <a:spcPts val="0"/>
        </a:spcBef>
        <a:spcAft>
          <a:spcPts val="1000"/>
        </a:spcAft>
        <a:buClr>
          <a:schemeClr val="bg2"/>
        </a:buClr>
        <a:buSzPct val="80000"/>
        <a:buFont typeface="BentonSansF Book" pitchFamily="50" charset="0"/>
        <a:buChar char="–"/>
        <a:defRPr sz="2000" kern="1200">
          <a:solidFill>
            <a:schemeClr val="tx1"/>
          </a:solidFill>
          <a:latin typeface="+mn-lt"/>
          <a:ea typeface="+mn-ea"/>
          <a:cs typeface="+mn-cs"/>
        </a:defRPr>
      </a:lvl2pPr>
      <a:lvl3pPr marL="687290" indent="-228567" algn="l" defTabSz="914269" rtl="0" eaLnBrk="1" latinLnBrk="0" hangingPunct="1">
        <a:spcBef>
          <a:spcPts val="0"/>
        </a:spcBef>
        <a:spcAft>
          <a:spcPts val="800"/>
        </a:spcAft>
        <a:buClr>
          <a:schemeClr val="accent1"/>
        </a:buClr>
        <a:buSzPct val="80000"/>
        <a:buFont typeface="Arial" pitchFamily="34" charset="0"/>
        <a:buChar char="•"/>
        <a:defRPr sz="1800" kern="1200">
          <a:solidFill>
            <a:schemeClr val="tx1"/>
          </a:solidFill>
          <a:latin typeface="+mn-lt"/>
          <a:ea typeface="+mn-ea"/>
          <a:cs typeface="+mn-cs"/>
        </a:defRPr>
      </a:lvl3pPr>
      <a:lvl4pPr marL="909508" indent="-228567" algn="l" defTabSz="914269"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2837" indent="-228567" algn="l" defTabSz="914269"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2514241"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6"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1"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6"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4" algn="l" defTabSz="914269" rtl="0" eaLnBrk="1" latinLnBrk="0" hangingPunct="1">
        <a:defRPr sz="1800" kern="1200">
          <a:solidFill>
            <a:schemeClr val="tx1"/>
          </a:solidFill>
          <a:latin typeface="+mn-lt"/>
          <a:ea typeface="+mn-ea"/>
          <a:cs typeface="+mn-cs"/>
        </a:defRPr>
      </a:lvl4pPr>
      <a:lvl5pPr marL="1828539" algn="l" defTabSz="914269" rtl="0" eaLnBrk="1" latinLnBrk="0" hangingPunct="1">
        <a:defRPr sz="1800" kern="1200">
          <a:solidFill>
            <a:schemeClr val="tx1"/>
          </a:solidFill>
          <a:latin typeface="+mn-lt"/>
          <a:ea typeface="+mn-ea"/>
          <a:cs typeface="+mn-cs"/>
        </a:defRPr>
      </a:lvl5pPr>
      <a:lvl6pPr marL="2285674" algn="l" defTabSz="914269" rtl="0" eaLnBrk="1" latinLnBrk="0" hangingPunct="1">
        <a:defRPr sz="1800" kern="1200">
          <a:solidFill>
            <a:schemeClr val="tx1"/>
          </a:solidFill>
          <a:latin typeface="+mn-lt"/>
          <a:ea typeface="+mn-ea"/>
          <a:cs typeface="+mn-cs"/>
        </a:defRPr>
      </a:lvl6pPr>
      <a:lvl7pPr marL="2742809" algn="l" defTabSz="914269" rtl="0" eaLnBrk="1" latinLnBrk="0" hangingPunct="1">
        <a:defRPr sz="1800" kern="1200">
          <a:solidFill>
            <a:schemeClr val="tx1"/>
          </a:solidFill>
          <a:latin typeface="+mn-lt"/>
          <a:ea typeface="+mn-ea"/>
          <a:cs typeface="+mn-cs"/>
        </a:defRPr>
      </a:lvl7pPr>
      <a:lvl8pPr marL="3199944" algn="l" defTabSz="914269" rtl="0" eaLnBrk="1" latinLnBrk="0" hangingPunct="1">
        <a:defRPr sz="1800" kern="1200">
          <a:solidFill>
            <a:schemeClr val="tx1"/>
          </a:solidFill>
          <a:latin typeface="+mn-lt"/>
          <a:ea typeface="+mn-ea"/>
          <a:cs typeface="+mn-cs"/>
        </a:defRPr>
      </a:lvl8pPr>
      <a:lvl9pPr marL="3657078" algn="l" defTabSz="9142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8669"/>
            <a:ext cx="8229600" cy="11297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305800" y="6606908"/>
            <a:ext cx="381000" cy="244475"/>
          </a:xfrm>
          <a:prstGeom prst="rect">
            <a:avLst/>
          </a:prstGeom>
        </p:spPr>
        <p:txBody>
          <a:bodyPr vert="horz" lIns="121789" tIns="60894" rIns="0" bIns="60894" rtlCol="0" anchor="ctr"/>
          <a:lstStyle>
            <a:lvl1pPr algn="r">
              <a:defRPr sz="976">
                <a:solidFill>
                  <a:srgbClr val="6D6D66"/>
                </a:solidFill>
              </a:defRPr>
            </a:lvl1pPr>
          </a:lstStyle>
          <a:p>
            <a:pPr defTabSz="457135"/>
            <a:fld id="{485C39CC-EE39-D443-B36F-C90C146C8057}" type="slidenum">
              <a:rPr lang="en-US" smtClean="0"/>
              <a:pPr defTabSz="457135"/>
              <a:t>‹#›</a:t>
            </a:fld>
            <a:endParaRPr lang="en-US" dirty="0"/>
          </a:p>
        </p:txBody>
      </p:sp>
      <p:sp>
        <p:nvSpPr>
          <p:cNvPr id="5" name="Rectangle 4"/>
          <p:cNvSpPr/>
          <p:nvPr userDrawn="1"/>
        </p:nvSpPr>
        <p:spPr>
          <a:xfrm>
            <a:off x="0" y="0"/>
            <a:ext cx="9144000" cy="9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endParaRPr lang="en-US" sz="1577" dirty="0">
              <a:solidFill>
                <a:srgbClr val="FFFFFF"/>
              </a:solidFill>
            </a:endParaRPr>
          </a:p>
        </p:txBody>
      </p:sp>
    </p:spTree>
    <p:extLst>
      <p:ext uri="{BB962C8B-B14F-4D97-AF65-F5344CB8AC3E}">
        <p14:creationId xmlns:p14="http://schemas.microsoft.com/office/powerpoint/2010/main" val="70353676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Lst>
  <p:hf hdr="0" ftr="0" dt="0"/>
  <p:txStyles>
    <p:titleStyle>
      <a:lvl1pPr algn="l" defTabSz="914391" rtl="0" eaLnBrk="1" latinLnBrk="0" hangingPunct="1">
        <a:spcBef>
          <a:spcPct val="0"/>
        </a:spcBef>
        <a:buNone/>
        <a:defRPr sz="2778" kern="1200">
          <a:solidFill>
            <a:schemeClr val="accent1"/>
          </a:solidFill>
          <a:latin typeface="+mj-lt"/>
          <a:ea typeface="+mj-ea"/>
          <a:cs typeface="+mj-cs"/>
        </a:defRPr>
      </a:lvl1pPr>
    </p:titleStyle>
    <p:bodyStyle>
      <a:lvl1pPr marL="228598" indent="-228598" algn="l" defTabSz="914391" rtl="0" eaLnBrk="1" latinLnBrk="0" hangingPunct="1">
        <a:spcBef>
          <a:spcPts val="1200"/>
        </a:spcBef>
        <a:buClr>
          <a:schemeClr val="bg2"/>
        </a:buClr>
        <a:buSzPct val="80000"/>
        <a:buFont typeface="Arial" pitchFamily="34" charset="0"/>
        <a:buChar char="•"/>
        <a:defRPr sz="2403" kern="1200">
          <a:solidFill>
            <a:schemeClr val="tx1"/>
          </a:solidFill>
          <a:latin typeface="+mn-lt"/>
          <a:ea typeface="+mn-ea"/>
          <a:cs typeface="+mn-cs"/>
        </a:defRPr>
      </a:lvl1pPr>
      <a:lvl2pPr marL="460370" indent="-231773" algn="l" defTabSz="914391" rtl="0" eaLnBrk="1" latinLnBrk="0" hangingPunct="1">
        <a:spcBef>
          <a:spcPts val="0"/>
        </a:spcBef>
        <a:spcAft>
          <a:spcPts val="1000"/>
        </a:spcAft>
        <a:buClr>
          <a:schemeClr val="bg2"/>
        </a:buClr>
        <a:buSzPct val="80000"/>
        <a:buFont typeface="BentonSansF Book" pitchFamily="50" charset="0"/>
        <a:buChar char="–"/>
        <a:defRPr sz="2027" kern="1200">
          <a:solidFill>
            <a:schemeClr val="tx1"/>
          </a:solidFill>
          <a:latin typeface="+mn-lt"/>
          <a:ea typeface="+mn-ea"/>
          <a:cs typeface="+mn-cs"/>
        </a:defRPr>
      </a:lvl2pPr>
      <a:lvl3pPr marL="687381" indent="-228598" algn="l" defTabSz="914391" rtl="0" eaLnBrk="1" latinLnBrk="0" hangingPunct="1">
        <a:spcBef>
          <a:spcPts val="0"/>
        </a:spcBef>
        <a:spcAft>
          <a:spcPts val="800"/>
        </a:spcAft>
        <a:buClr>
          <a:schemeClr val="accent1"/>
        </a:buClr>
        <a:buSzPct val="80000"/>
        <a:buFont typeface="Arial" pitchFamily="34" charset="0"/>
        <a:buChar char="•"/>
        <a:defRPr sz="1802" kern="1200">
          <a:solidFill>
            <a:schemeClr val="tx1"/>
          </a:solidFill>
          <a:latin typeface="+mn-lt"/>
          <a:ea typeface="+mn-ea"/>
          <a:cs typeface="+mn-cs"/>
        </a:defRPr>
      </a:lvl3pPr>
      <a:lvl4pPr marL="909629" indent="-228598" algn="l" defTabSz="914391" rtl="0" eaLnBrk="1" latinLnBrk="0" hangingPunct="1">
        <a:spcBef>
          <a:spcPts val="0"/>
        </a:spcBef>
        <a:spcAft>
          <a:spcPts val="600"/>
        </a:spcAft>
        <a:buClr>
          <a:schemeClr val="accent1"/>
        </a:buClr>
        <a:buSzPct val="80000"/>
        <a:buFont typeface="BentonSansF Book" pitchFamily="50" charset="0"/>
        <a:buChar char="–"/>
        <a:defRPr sz="1577" kern="1200">
          <a:solidFill>
            <a:schemeClr val="tx1"/>
          </a:solidFill>
          <a:latin typeface="+mn-lt"/>
          <a:ea typeface="+mn-ea"/>
          <a:cs typeface="+mn-cs"/>
        </a:defRPr>
      </a:lvl4pPr>
      <a:lvl5pPr marL="1142989" indent="-228598" algn="l" defTabSz="914391" rtl="0" eaLnBrk="1" latinLnBrk="0" hangingPunct="1">
        <a:spcBef>
          <a:spcPts val="0"/>
        </a:spcBef>
        <a:spcAft>
          <a:spcPts val="400"/>
        </a:spcAft>
        <a:buClr>
          <a:schemeClr val="bg2"/>
        </a:buClr>
        <a:buSzPct val="80000"/>
        <a:buFont typeface="Arial" pitchFamily="34" charset="0"/>
        <a:buChar char="•"/>
        <a:defRPr sz="1427" kern="1200">
          <a:solidFill>
            <a:schemeClr val="tx1"/>
          </a:solidFill>
          <a:latin typeface="+mn-lt"/>
          <a:ea typeface="+mn-ea"/>
          <a:cs typeface="+mn-cs"/>
        </a:defRPr>
      </a:lvl5pPr>
      <a:lvl6pPr marL="2514576"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6pPr>
      <a:lvl7pPr marL="2971772"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7pPr>
      <a:lvl8pPr marL="3428967"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8pPr>
      <a:lvl9pPr marL="3886163"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9pPr>
    </p:bodyStyle>
    <p:otherStyle>
      <a:defPPr>
        <a:defRPr lang="en-US"/>
      </a:defPPr>
      <a:lvl1pPr marL="0" algn="l" defTabSz="914391" rtl="0" eaLnBrk="1" latinLnBrk="0" hangingPunct="1">
        <a:defRPr sz="1802" kern="1200">
          <a:solidFill>
            <a:schemeClr val="tx1"/>
          </a:solidFill>
          <a:latin typeface="+mn-lt"/>
          <a:ea typeface="+mn-ea"/>
          <a:cs typeface="+mn-cs"/>
        </a:defRPr>
      </a:lvl1pPr>
      <a:lvl2pPr marL="457196" algn="l" defTabSz="914391" rtl="0" eaLnBrk="1" latinLnBrk="0" hangingPunct="1">
        <a:defRPr sz="1802" kern="1200">
          <a:solidFill>
            <a:schemeClr val="tx1"/>
          </a:solidFill>
          <a:latin typeface="+mn-lt"/>
          <a:ea typeface="+mn-ea"/>
          <a:cs typeface="+mn-cs"/>
        </a:defRPr>
      </a:lvl2pPr>
      <a:lvl3pPr marL="914391" algn="l" defTabSz="914391" rtl="0" eaLnBrk="1" latinLnBrk="0" hangingPunct="1">
        <a:defRPr sz="1802" kern="1200">
          <a:solidFill>
            <a:schemeClr val="tx1"/>
          </a:solidFill>
          <a:latin typeface="+mn-lt"/>
          <a:ea typeface="+mn-ea"/>
          <a:cs typeface="+mn-cs"/>
        </a:defRPr>
      </a:lvl3pPr>
      <a:lvl4pPr marL="1371587" algn="l" defTabSz="914391" rtl="0" eaLnBrk="1" latinLnBrk="0" hangingPunct="1">
        <a:defRPr sz="1802" kern="1200">
          <a:solidFill>
            <a:schemeClr val="tx1"/>
          </a:solidFill>
          <a:latin typeface="+mn-lt"/>
          <a:ea typeface="+mn-ea"/>
          <a:cs typeface="+mn-cs"/>
        </a:defRPr>
      </a:lvl4pPr>
      <a:lvl5pPr marL="1828783" algn="l" defTabSz="914391" rtl="0" eaLnBrk="1" latinLnBrk="0" hangingPunct="1">
        <a:defRPr sz="1802" kern="1200">
          <a:solidFill>
            <a:schemeClr val="tx1"/>
          </a:solidFill>
          <a:latin typeface="+mn-lt"/>
          <a:ea typeface="+mn-ea"/>
          <a:cs typeface="+mn-cs"/>
        </a:defRPr>
      </a:lvl5pPr>
      <a:lvl6pPr marL="2285978" algn="l" defTabSz="914391" rtl="0" eaLnBrk="1" latinLnBrk="0" hangingPunct="1">
        <a:defRPr sz="1802" kern="1200">
          <a:solidFill>
            <a:schemeClr val="tx1"/>
          </a:solidFill>
          <a:latin typeface="+mn-lt"/>
          <a:ea typeface="+mn-ea"/>
          <a:cs typeface="+mn-cs"/>
        </a:defRPr>
      </a:lvl6pPr>
      <a:lvl7pPr marL="2743174" algn="l" defTabSz="914391" rtl="0" eaLnBrk="1" latinLnBrk="0" hangingPunct="1">
        <a:defRPr sz="1802" kern="1200">
          <a:solidFill>
            <a:schemeClr val="tx1"/>
          </a:solidFill>
          <a:latin typeface="+mn-lt"/>
          <a:ea typeface="+mn-ea"/>
          <a:cs typeface="+mn-cs"/>
        </a:defRPr>
      </a:lvl7pPr>
      <a:lvl8pPr marL="3200370" algn="l" defTabSz="914391" rtl="0" eaLnBrk="1" latinLnBrk="0" hangingPunct="1">
        <a:defRPr sz="1802" kern="1200">
          <a:solidFill>
            <a:schemeClr val="tx1"/>
          </a:solidFill>
          <a:latin typeface="+mn-lt"/>
          <a:ea typeface="+mn-ea"/>
          <a:cs typeface="+mn-cs"/>
        </a:defRPr>
      </a:lvl8pPr>
      <a:lvl9pPr marL="3657565" algn="l" defTabSz="914391" rtl="0" eaLnBrk="1" latinLnBrk="0" hangingPunct="1">
        <a:defRPr sz="180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38668"/>
            <a:ext cx="8229600" cy="112977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305800" y="6606906"/>
            <a:ext cx="381000" cy="244475"/>
          </a:xfrm>
          <a:prstGeom prst="rect">
            <a:avLst/>
          </a:prstGeom>
        </p:spPr>
        <p:txBody>
          <a:bodyPr vert="horz" lIns="121789" tIns="60894" rIns="0" bIns="60894" rtlCol="0" anchor="ctr"/>
          <a:lstStyle>
            <a:lvl1pPr algn="r">
              <a:defRPr sz="976">
                <a:solidFill>
                  <a:srgbClr val="6D6D66"/>
                </a:solidFill>
              </a:defRPr>
            </a:lvl1pPr>
          </a:lstStyle>
          <a:p>
            <a:pPr defTabSz="457135"/>
            <a:fld id="{485C39CC-EE39-D443-B36F-C90C146C8057}" type="slidenum">
              <a:rPr lang="en-US" smtClean="0"/>
              <a:pPr defTabSz="457135"/>
              <a:t>‹#›</a:t>
            </a:fld>
            <a:endParaRPr lang="en-US" dirty="0"/>
          </a:p>
        </p:txBody>
      </p:sp>
      <p:sp>
        <p:nvSpPr>
          <p:cNvPr id="5" name="Rectangle 4"/>
          <p:cNvSpPr/>
          <p:nvPr userDrawn="1"/>
        </p:nvSpPr>
        <p:spPr>
          <a:xfrm>
            <a:off x="0" y="0"/>
            <a:ext cx="9144000" cy="9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defTabSz="457135"/>
            <a:endParaRPr lang="en-US" sz="1577" dirty="0">
              <a:solidFill>
                <a:srgbClr val="FFFFFF"/>
              </a:solidFill>
            </a:endParaRPr>
          </a:p>
        </p:txBody>
      </p:sp>
    </p:spTree>
    <p:extLst>
      <p:ext uri="{BB962C8B-B14F-4D97-AF65-F5344CB8AC3E}">
        <p14:creationId xmlns:p14="http://schemas.microsoft.com/office/powerpoint/2010/main" val="32315130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hf hdr="0" ftr="0" dt="0"/>
  <p:txStyles>
    <p:titleStyle>
      <a:lvl1pPr algn="l" defTabSz="914391" rtl="0" eaLnBrk="1" latinLnBrk="0" hangingPunct="1">
        <a:spcBef>
          <a:spcPct val="0"/>
        </a:spcBef>
        <a:buNone/>
        <a:defRPr sz="2778" kern="1200">
          <a:solidFill>
            <a:schemeClr val="accent1"/>
          </a:solidFill>
          <a:latin typeface="+mj-lt"/>
          <a:ea typeface="+mj-ea"/>
          <a:cs typeface="+mj-cs"/>
        </a:defRPr>
      </a:lvl1pPr>
    </p:titleStyle>
    <p:bodyStyle>
      <a:lvl1pPr marL="228598" indent="-228598" algn="l" defTabSz="914391" rtl="0" eaLnBrk="1" latinLnBrk="0" hangingPunct="1">
        <a:spcBef>
          <a:spcPts val="1200"/>
        </a:spcBef>
        <a:buClr>
          <a:schemeClr val="bg2"/>
        </a:buClr>
        <a:buSzPct val="80000"/>
        <a:buFont typeface="Arial" pitchFamily="34" charset="0"/>
        <a:buChar char="•"/>
        <a:defRPr sz="2403" kern="1200">
          <a:solidFill>
            <a:schemeClr val="tx1"/>
          </a:solidFill>
          <a:latin typeface="+mn-lt"/>
          <a:ea typeface="+mn-ea"/>
          <a:cs typeface="+mn-cs"/>
        </a:defRPr>
      </a:lvl1pPr>
      <a:lvl2pPr marL="460370" indent="-231773" algn="l" defTabSz="914391" rtl="0" eaLnBrk="1" latinLnBrk="0" hangingPunct="1">
        <a:spcBef>
          <a:spcPts val="0"/>
        </a:spcBef>
        <a:spcAft>
          <a:spcPts val="1000"/>
        </a:spcAft>
        <a:buClr>
          <a:schemeClr val="bg2"/>
        </a:buClr>
        <a:buSzPct val="80000"/>
        <a:buFont typeface="BentonSansF Book" pitchFamily="50" charset="0"/>
        <a:buChar char="–"/>
        <a:defRPr sz="2027" kern="1200">
          <a:solidFill>
            <a:schemeClr val="tx1"/>
          </a:solidFill>
          <a:latin typeface="+mn-lt"/>
          <a:ea typeface="+mn-ea"/>
          <a:cs typeface="+mn-cs"/>
        </a:defRPr>
      </a:lvl2pPr>
      <a:lvl3pPr marL="687381" indent="-228598" algn="l" defTabSz="914391" rtl="0" eaLnBrk="1" latinLnBrk="0" hangingPunct="1">
        <a:spcBef>
          <a:spcPts val="0"/>
        </a:spcBef>
        <a:spcAft>
          <a:spcPts val="800"/>
        </a:spcAft>
        <a:buClr>
          <a:schemeClr val="accent1"/>
        </a:buClr>
        <a:buSzPct val="80000"/>
        <a:buFont typeface="Arial" pitchFamily="34" charset="0"/>
        <a:buChar char="•"/>
        <a:defRPr sz="1802" kern="1200">
          <a:solidFill>
            <a:schemeClr val="tx1"/>
          </a:solidFill>
          <a:latin typeface="+mn-lt"/>
          <a:ea typeface="+mn-ea"/>
          <a:cs typeface="+mn-cs"/>
        </a:defRPr>
      </a:lvl3pPr>
      <a:lvl4pPr marL="909629" indent="-228598" algn="l" defTabSz="914391" rtl="0" eaLnBrk="1" latinLnBrk="0" hangingPunct="1">
        <a:spcBef>
          <a:spcPts val="0"/>
        </a:spcBef>
        <a:spcAft>
          <a:spcPts val="600"/>
        </a:spcAft>
        <a:buClr>
          <a:schemeClr val="accent1"/>
        </a:buClr>
        <a:buSzPct val="80000"/>
        <a:buFont typeface="BentonSansF Book" pitchFamily="50" charset="0"/>
        <a:buChar char="–"/>
        <a:defRPr sz="1577" kern="1200">
          <a:solidFill>
            <a:schemeClr val="tx1"/>
          </a:solidFill>
          <a:latin typeface="+mn-lt"/>
          <a:ea typeface="+mn-ea"/>
          <a:cs typeface="+mn-cs"/>
        </a:defRPr>
      </a:lvl4pPr>
      <a:lvl5pPr marL="1142989" indent="-228598" algn="l" defTabSz="914391" rtl="0" eaLnBrk="1" latinLnBrk="0" hangingPunct="1">
        <a:spcBef>
          <a:spcPts val="0"/>
        </a:spcBef>
        <a:spcAft>
          <a:spcPts val="400"/>
        </a:spcAft>
        <a:buClr>
          <a:schemeClr val="bg2"/>
        </a:buClr>
        <a:buSzPct val="80000"/>
        <a:buFont typeface="Arial" pitchFamily="34" charset="0"/>
        <a:buChar char="•"/>
        <a:defRPr sz="1427" kern="1200">
          <a:solidFill>
            <a:schemeClr val="tx1"/>
          </a:solidFill>
          <a:latin typeface="+mn-lt"/>
          <a:ea typeface="+mn-ea"/>
          <a:cs typeface="+mn-cs"/>
        </a:defRPr>
      </a:lvl5pPr>
      <a:lvl6pPr marL="2514576"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6pPr>
      <a:lvl7pPr marL="2971772"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7pPr>
      <a:lvl8pPr marL="3428967"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8pPr>
      <a:lvl9pPr marL="3886163" indent="-228598" algn="l" defTabSz="914391" rtl="0" eaLnBrk="1" latinLnBrk="0" hangingPunct="1">
        <a:spcBef>
          <a:spcPct val="20000"/>
        </a:spcBef>
        <a:buFont typeface="Arial" pitchFamily="34" charset="0"/>
        <a:buChar char="•"/>
        <a:defRPr sz="2027" kern="1200">
          <a:solidFill>
            <a:schemeClr val="tx1"/>
          </a:solidFill>
          <a:latin typeface="+mn-lt"/>
          <a:ea typeface="+mn-ea"/>
          <a:cs typeface="+mn-cs"/>
        </a:defRPr>
      </a:lvl9pPr>
    </p:bodyStyle>
    <p:otherStyle>
      <a:defPPr>
        <a:defRPr lang="en-US"/>
      </a:defPPr>
      <a:lvl1pPr marL="0" algn="l" defTabSz="914391" rtl="0" eaLnBrk="1" latinLnBrk="0" hangingPunct="1">
        <a:defRPr sz="1802" kern="1200">
          <a:solidFill>
            <a:schemeClr val="tx1"/>
          </a:solidFill>
          <a:latin typeface="+mn-lt"/>
          <a:ea typeface="+mn-ea"/>
          <a:cs typeface="+mn-cs"/>
        </a:defRPr>
      </a:lvl1pPr>
      <a:lvl2pPr marL="457196" algn="l" defTabSz="914391" rtl="0" eaLnBrk="1" latinLnBrk="0" hangingPunct="1">
        <a:defRPr sz="1802" kern="1200">
          <a:solidFill>
            <a:schemeClr val="tx1"/>
          </a:solidFill>
          <a:latin typeface="+mn-lt"/>
          <a:ea typeface="+mn-ea"/>
          <a:cs typeface="+mn-cs"/>
        </a:defRPr>
      </a:lvl2pPr>
      <a:lvl3pPr marL="914391" algn="l" defTabSz="914391" rtl="0" eaLnBrk="1" latinLnBrk="0" hangingPunct="1">
        <a:defRPr sz="1802" kern="1200">
          <a:solidFill>
            <a:schemeClr val="tx1"/>
          </a:solidFill>
          <a:latin typeface="+mn-lt"/>
          <a:ea typeface="+mn-ea"/>
          <a:cs typeface="+mn-cs"/>
        </a:defRPr>
      </a:lvl3pPr>
      <a:lvl4pPr marL="1371587" algn="l" defTabSz="914391" rtl="0" eaLnBrk="1" latinLnBrk="0" hangingPunct="1">
        <a:defRPr sz="1802" kern="1200">
          <a:solidFill>
            <a:schemeClr val="tx1"/>
          </a:solidFill>
          <a:latin typeface="+mn-lt"/>
          <a:ea typeface="+mn-ea"/>
          <a:cs typeface="+mn-cs"/>
        </a:defRPr>
      </a:lvl4pPr>
      <a:lvl5pPr marL="1828783" algn="l" defTabSz="914391" rtl="0" eaLnBrk="1" latinLnBrk="0" hangingPunct="1">
        <a:defRPr sz="1802" kern="1200">
          <a:solidFill>
            <a:schemeClr val="tx1"/>
          </a:solidFill>
          <a:latin typeface="+mn-lt"/>
          <a:ea typeface="+mn-ea"/>
          <a:cs typeface="+mn-cs"/>
        </a:defRPr>
      </a:lvl5pPr>
      <a:lvl6pPr marL="2285978" algn="l" defTabSz="914391" rtl="0" eaLnBrk="1" latinLnBrk="0" hangingPunct="1">
        <a:defRPr sz="1802" kern="1200">
          <a:solidFill>
            <a:schemeClr val="tx1"/>
          </a:solidFill>
          <a:latin typeface="+mn-lt"/>
          <a:ea typeface="+mn-ea"/>
          <a:cs typeface="+mn-cs"/>
        </a:defRPr>
      </a:lvl6pPr>
      <a:lvl7pPr marL="2743174" algn="l" defTabSz="914391" rtl="0" eaLnBrk="1" latinLnBrk="0" hangingPunct="1">
        <a:defRPr sz="1802" kern="1200">
          <a:solidFill>
            <a:schemeClr val="tx1"/>
          </a:solidFill>
          <a:latin typeface="+mn-lt"/>
          <a:ea typeface="+mn-ea"/>
          <a:cs typeface="+mn-cs"/>
        </a:defRPr>
      </a:lvl7pPr>
      <a:lvl8pPr marL="3200370" algn="l" defTabSz="914391" rtl="0" eaLnBrk="1" latinLnBrk="0" hangingPunct="1">
        <a:defRPr sz="1802" kern="1200">
          <a:solidFill>
            <a:schemeClr val="tx1"/>
          </a:solidFill>
          <a:latin typeface="+mn-lt"/>
          <a:ea typeface="+mn-ea"/>
          <a:cs typeface="+mn-cs"/>
        </a:defRPr>
      </a:lvl8pPr>
      <a:lvl9pPr marL="3657565" algn="l" defTabSz="914391" rtl="0" eaLnBrk="1" latinLnBrk="0" hangingPunct="1">
        <a:defRPr sz="18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hyperlink" Target="https://www.ibm.com/support/knowledgecenter/en/SSWHYP_4.0.0/com.ibm.apimgmt.overview.doc/overview_apimgmt_portreqs.html"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1.jp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1</a:t>
            </a:fld>
            <a:endParaRPr lang="en-US" dirty="0"/>
          </a:p>
        </p:txBody>
      </p:sp>
      <p:sp>
        <p:nvSpPr>
          <p:cNvPr id="4" name="Title 3"/>
          <p:cNvSpPr>
            <a:spLocks noGrp="1"/>
          </p:cNvSpPr>
          <p:nvPr>
            <p:ph type="title"/>
          </p:nvPr>
        </p:nvSpPr>
        <p:spPr/>
        <p:txBody>
          <a:bodyPr/>
          <a:lstStyle/>
          <a:p>
            <a:pPr algn="ctr"/>
            <a:r>
              <a:rPr lang="en-US" sz="3200" dirty="0"/>
              <a:t>IBM API Connect Overview and </a:t>
            </a:r>
            <a:r>
              <a:rPr lang="en-US" sz="3200" dirty="0" err="1"/>
              <a:t>HCaaS</a:t>
            </a:r>
            <a:r>
              <a:rPr lang="en-US" sz="3200" dirty="0"/>
              <a:t> API Implementation</a:t>
            </a:r>
            <a:r>
              <a:rPr lang="en-US" dirty="0"/>
              <a:t>   </a:t>
            </a:r>
          </a:p>
        </p:txBody>
      </p:sp>
      <p:graphicFrame>
        <p:nvGraphicFramePr>
          <p:cNvPr id="8" name="Table 8">
            <a:extLst>
              <a:ext uri="{FF2B5EF4-FFF2-40B4-BE49-F238E27FC236}">
                <a16:creationId xmlns:a16="http://schemas.microsoft.com/office/drawing/2014/main" id="{3B178325-F8B3-435D-A5E0-96DD0A3406B0}"/>
              </a:ext>
            </a:extLst>
          </p:cNvPr>
          <p:cNvGraphicFramePr>
            <a:graphicFrameLocks noGrp="1"/>
          </p:cNvGraphicFramePr>
          <p:nvPr>
            <p:extLst>
              <p:ext uri="{D42A27DB-BD31-4B8C-83A1-F6EECF244321}">
                <p14:modId xmlns:p14="http://schemas.microsoft.com/office/powerpoint/2010/main" val="2037838110"/>
              </p:ext>
            </p:extLst>
          </p:nvPr>
        </p:nvGraphicFramePr>
        <p:xfrm>
          <a:off x="3078760" y="2595763"/>
          <a:ext cx="2483142" cy="1724567"/>
        </p:xfrm>
        <a:graphic>
          <a:graphicData uri="http://schemas.openxmlformats.org/drawingml/2006/table">
            <a:tbl>
              <a:tblPr firstRow="1" bandRow="1">
                <a:tableStyleId>{5C22544A-7EE6-4342-B048-85BDC9FD1C3A}</a:tableStyleId>
              </a:tblPr>
              <a:tblGrid>
                <a:gridCol w="2483142">
                  <a:extLst>
                    <a:ext uri="{9D8B030D-6E8A-4147-A177-3AD203B41FA5}">
                      <a16:colId xmlns:a16="http://schemas.microsoft.com/office/drawing/2014/main" val="3912925270"/>
                    </a:ext>
                  </a:extLst>
                </a:gridCol>
              </a:tblGrid>
              <a:tr h="1724567">
                <a:tc>
                  <a:txBody>
                    <a:bodyPr/>
                    <a:lstStyle/>
                    <a:p>
                      <a:pPr algn="l"/>
                      <a:r>
                        <a:rPr lang="en-US" sz="2000" dirty="0"/>
                        <a:t>   </a:t>
                      </a:r>
                    </a:p>
                    <a:p>
                      <a:pPr algn="l"/>
                      <a:endParaRPr lang="en-US" sz="2000" dirty="0"/>
                    </a:p>
                    <a:p>
                      <a:pPr algn="l"/>
                      <a:r>
                        <a:rPr lang="en-US" sz="2000" dirty="0"/>
                        <a:t>By: Memar Demeke</a:t>
                      </a:r>
                    </a:p>
                  </a:txBody>
                  <a:tcPr/>
                </a:tc>
                <a:extLst>
                  <a:ext uri="{0D108BD9-81ED-4DB2-BD59-A6C34878D82A}">
                    <a16:rowId xmlns:a16="http://schemas.microsoft.com/office/drawing/2014/main" val="2483104471"/>
                  </a:ext>
                </a:extLst>
              </a:tr>
            </a:tbl>
          </a:graphicData>
        </a:graphic>
      </p:graphicFrame>
      <p:graphicFrame>
        <p:nvGraphicFramePr>
          <p:cNvPr id="9" name="Table 9">
            <a:extLst>
              <a:ext uri="{FF2B5EF4-FFF2-40B4-BE49-F238E27FC236}">
                <a16:creationId xmlns:a16="http://schemas.microsoft.com/office/drawing/2014/main" id="{EB7E0BCF-4B5D-476D-BDBD-33F193FC1F9E}"/>
              </a:ext>
            </a:extLst>
          </p:cNvPr>
          <p:cNvGraphicFramePr>
            <a:graphicFrameLocks noGrp="1"/>
          </p:cNvGraphicFramePr>
          <p:nvPr>
            <p:extLst>
              <p:ext uri="{D42A27DB-BD31-4B8C-83A1-F6EECF244321}">
                <p14:modId xmlns:p14="http://schemas.microsoft.com/office/powerpoint/2010/main" val="3078283669"/>
              </p:ext>
            </p:extLst>
          </p:nvPr>
        </p:nvGraphicFramePr>
        <p:xfrm>
          <a:off x="6535024" y="5615590"/>
          <a:ext cx="1961276" cy="365760"/>
        </p:xfrm>
        <a:graphic>
          <a:graphicData uri="http://schemas.openxmlformats.org/drawingml/2006/table">
            <a:tbl>
              <a:tblPr firstRow="1" bandRow="1">
                <a:tableStyleId>{5C22544A-7EE6-4342-B048-85BDC9FD1C3A}</a:tableStyleId>
              </a:tblPr>
              <a:tblGrid>
                <a:gridCol w="1961276">
                  <a:extLst>
                    <a:ext uri="{9D8B030D-6E8A-4147-A177-3AD203B41FA5}">
                      <a16:colId xmlns:a16="http://schemas.microsoft.com/office/drawing/2014/main" val="872294349"/>
                    </a:ext>
                  </a:extLst>
                </a:gridCol>
              </a:tblGrid>
              <a:tr h="318781">
                <a:tc>
                  <a:txBody>
                    <a:bodyPr/>
                    <a:lstStyle/>
                    <a:p>
                      <a:r>
                        <a:rPr lang="en-US" dirty="0"/>
                        <a:t>Date: 09/03/2020</a:t>
                      </a:r>
                    </a:p>
                  </a:txBody>
                  <a:tcPr/>
                </a:tc>
                <a:extLst>
                  <a:ext uri="{0D108BD9-81ED-4DB2-BD59-A6C34878D82A}">
                    <a16:rowId xmlns:a16="http://schemas.microsoft.com/office/drawing/2014/main" val="474952435"/>
                  </a:ext>
                </a:extLst>
              </a:tr>
            </a:tbl>
          </a:graphicData>
        </a:graphic>
      </p:graphicFrame>
    </p:spTree>
    <p:extLst>
      <p:ext uri="{BB962C8B-B14F-4D97-AF65-F5344CB8AC3E}">
        <p14:creationId xmlns:p14="http://schemas.microsoft.com/office/powerpoint/2010/main" val="429218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10</a:t>
            </a:fld>
            <a:endParaRPr lang="en-US" dirty="0"/>
          </a:p>
        </p:txBody>
      </p:sp>
      <p:sp>
        <p:nvSpPr>
          <p:cNvPr id="4" name="Title 3"/>
          <p:cNvSpPr>
            <a:spLocks noGrp="1"/>
          </p:cNvSpPr>
          <p:nvPr>
            <p:ph type="title"/>
          </p:nvPr>
        </p:nvSpPr>
        <p:spPr/>
        <p:txBody>
          <a:bodyPr/>
          <a:lstStyle/>
          <a:p>
            <a:r>
              <a:rPr lang="en-US" dirty="0"/>
              <a:t>When to use APIC </a:t>
            </a:r>
          </a:p>
        </p:txBody>
      </p:sp>
      <p:sp>
        <p:nvSpPr>
          <p:cNvPr id="6" name="Rectangle 5"/>
          <p:cNvSpPr/>
          <p:nvPr/>
        </p:nvSpPr>
        <p:spPr>
          <a:xfrm>
            <a:off x="727076" y="1466851"/>
            <a:ext cx="7873999" cy="1200329"/>
          </a:xfrm>
          <a:prstGeom prst="rect">
            <a:avLst/>
          </a:prstGeom>
        </p:spPr>
        <p:txBody>
          <a:bodyPr wrap="square">
            <a:spAutoFit/>
          </a:bodyPr>
          <a:lstStyle/>
          <a:p>
            <a:r>
              <a:rPr lang="en-US" sz="1200" b="1" dirty="0"/>
              <a:t>REST API’S:</a:t>
            </a:r>
          </a:p>
          <a:p>
            <a:pPr marL="342900" indent="-342900">
              <a:buFont typeface="Arial" panose="020B0604020202020204" pitchFamily="34" charset="0"/>
              <a:buChar char="•"/>
            </a:pPr>
            <a:r>
              <a:rPr lang="en-US" sz="1200" dirty="0"/>
              <a:t>All lightweight REST API’s which deal with &lt;= 4MB</a:t>
            </a:r>
            <a:r>
              <a:rPr lang="en-US" sz="1200" b="1" dirty="0">
                <a:solidFill>
                  <a:srgbClr val="FF0000"/>
                </a:solidFill>
              </a:rPr>
              <a:t> *</a:t>
            </a:r>
            <a:r>
              <a:rPr lang="en-US" sz="1200" dirty="0"/>
              <a:t> payloads . Basically real time transactions with the &lt;=4MB limit can go through APIC ( if the interface deals with batch transfers, it needs to be built on </a:t>
            </a:r>
            <a:r>
              <a:rPr lang="en-US" sz="1200" dirty="0" err="1"/>
              <a:t>Datapower</a:t>
            </a:r>
            <a:r>
              <a:rPr lang="en-US" sz="1200" dirty="0"/>
              <a:t>).</a:t>
            </a:r>
          </a:p>
          <a:p>
            <a:endParaRPr lang="en-US" sz="1200" dirty="0"/>
          </a:p>
          <a:p>
            <a:r>
              <a:rPr lang="en-US" sz="1200" b="1" dirty="0"/>
              <a:t>Proxy to Datapower services :</a:t>
            </a:r>
          </a:p>
          <a:p>
            <a:pPr marL="342900" indent="-342900">
              <a:buFont typeface="Arial" panose="020B0604020202020204" pitchFamily="34" charset="0"/>
              <a:buChar char="•"/>
            </a:pPr>
            <a:r>
              <a:rPr lang="en-US" sz="1200" dirty="0"/>
              <a:t>Can be built as a proxy to existing/new Datapower services which deal with less than 4MB</a:t>
            </a:r>
            <a:r>
              <a:rPr lang="en-US" sz="1200" b="1" dirty="0">
                <a:solidFill>
                  <a:srgbClr val="FF0000"/>
                </a:solidFill>
              </a:rPr>
              <a:t>*</a:t>
            </a:r>
            <a:r>
              <a:rPr lang="en-US" sz="1200" dirty="0"/>
              <a:t> payloads</a:t>
            </a:r>
          </a:p>
        </p:txBody>
      </p:sp>
      <p:sp>
        <p:nvSpPr>
          <p:cNvPr id="7" name="Title 3"/>
          <p:cNvSpPr txBox="1">
            <a:spLocks/>
          </p:cNvSpPr>
          <p:nvPr/>
        </p:nvSpPr>
        <p:spPr>
          <a:xfrm>
            <a:off x="688977" y="2692064"/>
            <a:ext cx="7873999" cy="592280"/>
          </a:xfrm>
          <a:prstGeom prst="rect">
            <a:avLst/>
          </a:prstGeom>
          <a:solidFill>
            <a:schemeClr val="bg2"/>
          </a:solidFill>
        </p:spPr>
        <p:txBody>
          <a:bodyPr vert="horz" lIns="0" tIns="0" rIns="0" bIns="0" rtlCol="0" anchor="ctr" anchorCtr="0">
            <a:normAutofit/>
          </a:bodyPr>
          <a:lstStyle>
            <a:lvl1pPr algn="l" defTabSz="914400" rtl="0" eaLnBrk="1" latinLnBrk="0" hangingPunct="1">
              <a:spcBef>
                <a:spcPct val="0"/>
              </a:spcBef>
              <a:buNone/>
              <a:defRPr sz="2800" b="0" kern="1200">
                <a:solidFill>
                  <a:schemeClr val="tx2"/>
                </a:solidFill>
                <a:latin typeface="+mj-lt"/>
                <a:ea typeface="+mj-ea"/>
                <a:cs typeface="+mj-cs"/>
              </a:defRPr>
            </a:lvl1pPr>
          </a:lstStyle>
          <a:p>
            <a:r>
              <a:rPr lang="en-US" dirty="0"/>
              <a:t>When to use Datapower over APIC:</a:t>
            </a:r>
          </a:p>
        </p:txBody>
      </p:sp>
      <p:sp>
        <p:nvSpPr>
          <p:cNvPr id="8" name="TextBox 7"/>
          <p:cNvSpPr txBox="1"/>
          <p:nvPr/>
        </p:nvSpPr>
        <p:spPr>
          <a:xfrm>
            <a:off x="746126" y="3407290"/>
            <a:ext cx="7397746" cy="2492990"/>
          </a:xfrm>
          <a:prstGeom prst="rect">
            <a:avLst/>
          </a:prstGeom>
          <a:noFill/>
        </p:spPr>
        <p:txBody>
          <a:bodyPr wrap="square" rtlCol="0">
            <a:spAutoFit/>
          </a:bodyPr>
          <a:lstStyle/>
          <a:p>
            <a:r>
              <a:rPr lang="en-US" sz="1200" b="1" dirty="0"/>
              <a:t>Payloads &gt; 4MB:</a:t>
            </a:r>
          </a:p>
          <a:p>
            <a:pPr marL="342900" indent="-342900">
              <a:buFont typeface="Arial" panose="020B0604020202020204" pitchFamily="34" charset="0"/>
              <a:buChar char="•"/>
            </a:pPr>
            <a:r>
              <a:rPr lang="en-US" sz="1200" dirty="0"/>
              <a:t>All services which deal with &gt; 4MB payloads </a:t>
            </a:r>
          </a:p>
          <a:p>
            <a:endParaRPr lang="en-US" sz="1200" b="1" dirty="0"/>
          </a:p>
          <a:p>
            <a:r>
              <a:rPr lang="en-US" sz="1200" b="1" dirty="0"/>
              <a:t>MQ Integration:</a:t>
            </a:r>
          </a:p>
          <a:p>
            <a:pPr marL="342900" indent="-342900">
              <a:buFont typeface="Arial" panose="020B0604020202020204" pitchFamily="34" charset="0"/>
              <a:buChar char="•"/>
            </a:pPr>
            <a:r>
              <a:rPr lang="en-US" sz="1200" dirty="0"/>
              <a:t>Services which need MQ integration</a:t>
            </a:r>
          </a:p>
          <a:p>
            <a:pPr marL="342900" indent="-342900">
              <a:buFont typeface="Arial" panose="020B0604020202020204" pitchFamily="34" charset="0"/>
              <a:buChar char="•"/>
            </a:pPr>
            <a:endParaRPr lang="en-US" sz="1200" dirty="0"/>
          </a:p>
          <a:p>
            <a:r>
              <a:rPr lang="en-US" sz="1200" b="1" dirty="0"/>
              <a:t>IIB Integration:</a:t>
            </a:r>
          </a:p>
          <a:p>
            <a:pPr marL="342900" indent="-342900">
              <a:buFont typeface="Arial" panose="020B0604020202020204" pitchFamily="34" charset="0"/>
              <a:buChar char="•"/>
            </a:pPr>
            <a:r>
              <a:rPr lang="en-US" sz="1200" dirty="0"/>
              <a:t>Services which need IIB integration</a:t>
            </a:r>
          </a:p>
          <a:p>
            <a:endParaRPr lang="en-US" sz="1200" dirty="0"/>
          </a:p>
          <a:p>
            <a:r>
              <a:rPr lang="en-US" sz="1200" b="1" dirty="0"/>
              <a:t>SLM</a:t>
            </a:r>
          </a:p>
          <a:p>
            <a:pPr marL="285750" indent="-285750">
              <a:buFont typeface="Arial" panose="020B0604020202020204" pitchFamily="34" charset="0"/>
              <a:buChar char="•"/>
            </a:pPr>
            <a:r>
              <a:rPr lang="en-US" sz="1200" dirty="0"/>
              <a:t>Services which need SLM shaping </a:t>
            </a:r>
          </a:p>
          <a:p>
            <a:endParaRPr lang="en-US" sz="1200" dirty="0"/>
          </a:p>
          <a:p>
            <a:r>
              <a:rPr lang="en-US" sz="1200" b="1" dirty="0">
                <a:solidFill>
                  <a:srgbClr val="FF0000"/>
                </a:solidFill>
              </a:rPr>
              <a:t>* 4MB threshold used initially but may be increased during API Prove phase as we “test and learn” payload limits </a:t>
            </a:r>
          </a:p>
        </p:txBody>
      </p:sp>
    </p:spTree>
    <p:extLst>
      <p:ext uri="{BB962C8B-B14F-4D97-AF65-F5344CB8AC3E}">
        <p14:creationId xmlns:p14="http://schemas.microsoft.com/office/powerpoint/2010/main" val="361882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11</a:t>
            </a:fld>
            <a:endParaRPr lang="en-US" dirty="0"/>
          </a:p>
        </p:txBody>
      </p:sp>
      <p:sp>
        <p:nvSpPr>
          <p:cNvPr id="4" name="Title 3"/>
          <p:cNvSpPr>
            <a:spLocks noGrp="1"/>
          </p:cNvSpPr>
          <p:nvPr>
            <p:ph type="title"/>
          </p:nvPr>
        </p:nvSpPr>
        <p:spPr/>
        <p:txBody>
          <a:bodyPr/>
          <a:lstStyle/>
          <a:p>
            <a:r>
              <a:rPr lang="en-US" dirty="0"/>
              <a:t>Selected REST APIs built on API Connect </a:t>
            </a:r>
          </a:p>
        </p:txBody>
      </p:sp>
      <p:graphicFrame>
        <p:nvGraphicFramePr>
          <p:cNvPr id="9" name="Table 9">
            <a:extLst>
              <a:ext uri="{FF2B5EF4-FFF2-40B4-BE49-F238E27FC236}">
                <a16:creationId xmlns:a16="http://schemas.microsoft.com/office/drawing/2014/main" id="{F6F02C6B-C84B-47CC-A3D9-8C4F35D45226}"/>
              </a:ext>
            </a:extLst>
          </p:cNvPr>
          <p:cNvGraphicFramePr>
            <a:graphicFrameLocks noGrp="1"/>
          </p:cNvGraphicFramePr>
          <p:nvPr>
            <p:extLst>
              <p:ext uri="{D42A27DB-BD31-4B8C-83A1-F6EECF244321}">
                <p14:modId xmlns:p14="http://schemas.microsoft.com/office/powerpoint/2010/main" val="3119010812"/>
              </p:ext>
            </p:extLst>
          </p:nvPr>
        </p:nvGraphicFramePr>
        <p:xfrm>
          <a:off x="595617" y="1833228"/>
          <a:ext cx="8091183" cy="3874548"/>
        </p:xfrm>
        <a:graphic>
          <a:graphicData uri="http://schemas.openxmlformats.org/drawingml/2006/table">
            <a:tbl>
              <a:tblPr firstRow="1" bandRow="1">
                <a:tableStyleId>{5C22544A-7EE6-4342-B048-85BDC9FD1C3A}</a:tableStyleId>
              </a:tblPr>
              <a:tblGrid>
                <a:gridCol w="1012407">
                  <a:extLst>
                    <a:ext uri="{9D8B030D-6E8A-4147-A177-3AD203B41FA5}">
                      <a16:colId xmlns:a16="http://schemas.microsoft.com/office/drawing/2014/main" val="3325181930"/>
                    </a:ext>
                  </a:extLst>
                </a:gridCol>
                <a:gridCol w="1873407">
                  <a:extLst>
                    <a:ext uri="{9D8B030D-6E8A-4147-A177-3AD203B41FA5}">
                      <a16:colId xmlns:a16="http://schemas.microsoft.com/office/drawing/2014/main" val="1851660480"/>
                    </a:ext>
                  </a:extLst>
                </a:gridCol>
                <a:gridCol w="1191237">
                  <a:extLst>
                    <a:ext uri="{9D8B030D-6E8A-4147-A177-3AD203B41FA5}">
                      <a16:colId xmlns:a16="http://schemas.microsoft.com/office/drawing/2014/main" val="3509354490"/>
                    </a:ext>
                  </a:extLst>
                </a:gridCol>
                <a:gridCol w="1551963">
                  <a:extLst>
                    <a:ext uri="{9D8B030D-6E8A-4147-A177-3AD203B41FA5}">
                      <a16:colId xmlns:a16="http://schemas.microsoft.com/office/drawing/2014/main" val="2391025509"/>
                    </a:ext>
                  </a:extLst>
                </a:gridCol>
                <a:gridCol w="780176">
                  <a:extLst>
                    <a:ext uri="{9D8B030D-6E8A-4147-A177-3AD203B41FA5}">
                      <a16:colId xmlns:a16="http://schemas.microsoft.com/office/drawing/2014/main" val="2871614689"/>
                    </a:ext>
                  </a:extLst>
                </a:gridCol>
                <a:gridCol w="800910">
                  <a:extLst>
                    <a:ext uri="{9D8B030D-6E8A-4147-A177-3AD203B41FA5}">
                      <a16:colId xmlns:a16="http://schemas.microsoft.com/office/drawing/2014/main" val="615596119"/>
                    </a:ext>
                  </a:extLst>
                </a:gridCol>
                <a:gridCol w="881083">
                  <a:extLst>
                    <a:ext uri="{9D8B030D-6E8A-4147-A177-3AD203B41FA5}">
                      <a16:colId xmlns:a16="http://schemas.microsoft.com/office/drawing/2014/main" val="2322630576"/>
                    </a:ext>
                  </a:extLst>
                </a:gridCol>
              </a:tblGrid>
              <a:tr h="486560">
                <a:tc>
                  <a:txBody>
                    <a:bodyPr/>
                    <a:lstStyle/>
                    <a:p>
                      <a:r>
                        <a:rPr lang="en-US" sz="1400" dirty="0"/>
                        <a:t>Product Name </a:t>
                      </a:r>
                    </a:p>
                  </a:txBody>
                  <a:tcPr/>
                </a:tc>
                <a:tc>
                  <a:txBody>
                    <a:bodyPr/>
                    <a:lstStyle/>
                    <a:p>
                      <a:r>
                        <a:rPr lang="en-US" sz="1400" dirty="0"/>
                        <a:t>API</a:t>
                      </a:r>
                    </a:p>
                  </a:txBody>
                  <a:tcPr/>
                </a:tc>
                <a:tc>
                  <a:txBody>
                    <a:bodyPr/>
                    <a:lstStyle/>
                    <a:p>
                      <a:r>
                        <a:rPr lang="en-US" sz="1400" dirty="0"/>
                        <a:t>Operation</a:t>
                      </a:r>
                    </a:p>
                  </a:txBody>
                  <a:tcPr/>
                </a:tc>
                <a:tc>
                  <a:txBody>
                    <a:bodyPr/>
                    <a:lstStyle/>
                    <a:p>
                      <a:r>
                        <a:rPr lang="en-US" sz="1400" dirty="0"/>
                        <a:t>URL</a:t>
                      </a:r>
                    </a:p>
                  </a:txBody>
                  <a:tcPr/>
                </a:tc>
                <a:tc>
                  <a:txBody>
                    <a:bodyPr/>
                    <a:lstStyle/>
                    <a:p>
                      <a:r>
                        <a:rPr lang="en-US" sz="1400" dirty="0"/>
                        <a:t>Env’t </a:t>
                      </a:r>
                    </a:p>
                  </a:txBody>
                  <a:tcPr/>
                </a:tc>
                <a:tc>
                  <a:txBody>
                    <a:bodyPr/>
                    <a:lstStyle/>
                    <a:p>
                      <a:r>
                        <a:rPr lang="en-US" sz="1400" dirty="0"/>
                        <a:t>Space </a:t>
                      </a:r>
                    </a:p>
                  </a:txBody>
                  <a:tcPr/>
                </a:tc>
                <a:tc>
                  <a:txBody>
                    <a:bodyPr/>
                    <a:lstStyle/>
                    <a:p>
                      <a:r>
                        <a:rPr lang="en-US" sz="1400" dirty="0"/>
                        <a:t>APP</a:t>
                      </a:r>
                    </a:p>
                  </a:txBody>
                  <a:tcPr/>
                </a:tc>
                <a:extLst>
                  <a:ext uri="{0D108BD9-81ED-4DB2-BD59-A6C34878D82A}">
                    <a16:rowId xmlns:a16="http://schemas.microsoft.com/office/drawing/2014/main" val="2588761255"/>
                  </a:ext>
                </a:extLst>
              </a:tr>
              <a:tr h="0">
                <a:tc rowSpan="3">
                  <a:txBody>
                    <a:bodyPr/>
                    <a:lstStyle/>
                    <a:p>
                      <a:r>
                        <a:rPr lang="en-US" sz="1200" dirty="0"/>
                        <a:t>CAS Provider Contract </a:t>
                      </a:r>
                    </a:p>
                  </a:txBody>
                  <a:tcPr/>
                </a:tc>
                <a:tc rowSpan="3">
                  <a:txBody>
                    <a:bodyPr/>
                    <a:lstStyle/>
                    <a:p>
                      <a:r>
                        <a:rPr lang="en-US" sz="1200" dirty="0" err="1"/>
                        <a:t>ProviderContract</a:t>
                      </a:r>
                      <a:endParaRPr lang="en-US" sz="1200" dirty="0"/>
                    </a:p>
                  </a:txBody>
                  <a:tcPr/>
                </a:tc>
                <a:tc>
                  <a:txBody>
                    <a:bodyPr/>
                    <a:lstStyle/>
                    <a:p>
                      <a:r>
                        <a:rPr lang="en-US" sz="1200" dirty="0"/>
                        <a:t>GET</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rowSpan="3">
                  <a:txBody>
                    <a:bodyPr/>
                    <a:lstStyle/>
                    <a:p>
                      <a:r>
                        <a:rPr lang="en-US" sz="1200" dirty="0"/>
                        <a:t>DEV</a:t>
                      </a:r>
                    </a:p>
                  </a:txBody>
                  <a:tcPr/>
                </a:tc>
                <a:tc rowSpan="3">
                  <a:txBody>
                    <a:bodyPr/>
                    <a:lstStyle/>
                    <a:p>
                      <a:r>
                        <a:rPr lang="en-US" sz="1200" dirty="0"/>
                        <a:t>Claim </a:t>
                      </a:r>
                    </a:p>
                  </a:txBody>
                  <a:tcPr/>
                </a:tc>
                <a:tc rowSpan="3">
                  <a:txBody>
                    <a:bodyPr/>
                    <a:lstStyle/>
                    <a:p>
                      <a:r>
                        <a:rPr lang="en-US" sz="1200" dirty="0" err="1"/>
                        <a:t>TestApp_HCaaS</a:t>
                      </a:r>
                      <a:endParaRPr lang="en-US" sz="1200" dirty="0"/>
                    </a:p>
                  </a:txBody>
                  <a:tcPr/>
                </a:tc>
                <a:extLst>
                  <a:ext uri="{0D108BD9-81ED-4DB2-BD59-A6C34878D82A}">
                    <a16:rowId xmlns:a16="http://schemas.microsoft.com/office/drawing/2014/main" val="2636526513"/>
                  </a:ext>
                </a:extLst>
              </a:tr>
              <a:tr h="250785">
                <a:tc vMerge="1">
                  <a:txBody>
                    <a:bodyPr/>
                    <a:lstStyle/>
                    <a:p>
                      <a:endParaRPr lang="en-US"/>
                    </a:p>
                  </a:txBody>
                  <a:tcPr/>
                </a:tc>
                <a:tc vMerge="1">
                  <a:txBody>
                    <a:bodyPr/>
                    <a:lstStyle/>
                    <a:p>
                      <a:endParaRPr lang="en-US"/>
                    </a:p>
                  </a:txBody>
                  <a:tcPr/>
                </a:tc>
                <a:tc>
                  <a:txBody>
                    <a:bodyPr/>
                    <a:lstStyle/>
                    <a:p>
                      <a:r>
                        <a:rPr lang="en-US" sz="1200" dirty="0"/>
                        <a:t>GET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7768796"/>
                  </a:ext>
                </a:extLst>
              </a:tr>
              <a:tr h="0">
                <a:tc vMerge="1">
                  <a:txBody>
                    <a:bodyPr/>
                    <a:lstStyle/>
                    <a:p>
                      <a:endParaRPr lang="en-US"/>
                    </a:p>
                  </a:txBody>
                  <a:tcPr/>
                </a:tc>
                <a:tc vMerge="1">
                  <a:txBody>
                    <a:bodyPr/>
                    <a:lstStyle/>
                    <a:p>
                      <a:endParaRPr lang="en-US"/>
                    </a:p>
                  </a:txBody>
                  <a:tcPr/>
                </a:tc>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33706202"/>
                  </a:ext>
                </a:extLst>
              </a:tr>
              <a:tr h="430308">
                <a:tc>
                  <a:txBody>
                    <a:bodyPr/>
                    <a:lstStyle/>
                    <a:p>
                      <a:r>
                        <a:rPr lang="en-US" sz="1200" dirty="0"/>
                        <a:t>CAS Provider Selection</a:t>
                      </a:r>
                    </a:p>
                  </a:txBody>
                  <a:tcPr/>
                </a:tc>
                <a:tc>
                  <a:txBody>
                    <a:bodyPr/>
                    <a:lstStyle/>
                    <a:p>
                      <a:r>
                        <a:rPr lang="en-US" sz="1200" dirty="0" err="1"/>
                        <a:t>ProviderSelection</a:t>
                      </a:r>
                      <a:endParaRPr lang="en-US" sz="1200" dirty="0"/>
                    </a:p>
                  </a:txBody>
                  <a:tcPr/>
                </a:tc>
                <a:tc>
                  <a:txBody>
                    <a:bodyPr/>
                    <a:lstStyle/>
                    <a:p>
                      <a:r>
                        <a:rPr lang="en-US" sz="1200" dirty="0"/>
                        <a:t>POST/</a:t>
                      </a:r>
                      <a:r>
                        <a:rPr lang="en-US" sz="1200" dirty="0" err="1"/>
                        <a:t>providerSelection</a:t>
                      </a:r>
                      <a:endParaRPr lang="en-US" sz="12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42229455"/>
                  </a:ext>
                </a:extLst>
              </a:tr>
              <a:tr h="182880">
                <a:tc rowSpan="3">
                  <a:txBody>
                    <a:bodyPr/>
                    <a:lstStyle/>
                    <a:p>
                      <a:r>
                        <a:rPr lang="en-US" sz="1200" dirty="0"/>
                        <a:t>CAS Group Policy</a:t>
                      </a:r>
                    </a:p>
                  </a:txBody>
                  <a:tcPr/>
                </a:tc>
                <a:tc rowSpan="3">
                  <a:txBody>
                    <a:bodyPr/>
                    <a:lstStyle/>
                    <a:p>
                      <a:r>
                        <a:rPr lang="en-US" sz="1200" dirty="0" err="1"/>
                        <a:t>GroupPolicy</a:t>
                      </a:r>
                      <a:endParaRPr lang="en-US" sz="1200" dirty="0"/>
                    </a:p>
                  </a:txBody>
                  <a:tcPr/>
                </a:tc>
                <a:tc>
                  <a:txBody>
                    <a:bodyPr/>
                    <a:lstStyle/>
                    <a:p>
                      <a:r>
                        <a:rPr lang="en-US" sz="1200" dirty="0"/>
                        <a:t>POST/group-policy</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rowSpan="3">
                  <a:txBody>
                    <a:bodyPr/>
                    <a:lstStyle/>
                    <a:p>
                      <a:endParaRPr lang="en-US" dirty="0"/>
                    </a:p>
                  </a:txBody>
                  <a:tcPr/>
                </a:tc>
                <a:tc rowSpan="3">
                  <a:txBody>
                    <a:bodyPr/>
                    <a:lstStyle/>
                    <a:p>
                      <a:endParaRPr lang="en-US"/>
                    </a:p>
                  </a:txBody>
                  <a:tcPr/>
                </a:tc>
                <a:tc rowSpan="3">
                  <a:txBody>
                    <a:bodyPr/>
                    <a:lstStyle/>
                    <a:p>
                      <a:endParaRPr lang="en-US" dirty="0"/>
                    </a:p>
                  </a:txBody>
                  <a:tcPr/>
                </a:tc>
                <a:extLst>
                  <a:ext uri="{0D108BD9-81ED-4DB2-BD59-A6C34878D82A}">
                    <a16:rowId xmlns:a16="http://schemas.microsoft.com/office/drawing/2014/main" val="2685052894"/>
                  </a:ext>
                </a:extLst>
              </a:tr>
              <a:tr h="182880">
                <a:tc vMerge="1">
                  <a:txBody>
                    <a:bodyPr/>
                    <a:lstStyle/>
                    <a:p>
                      <a:endParaRPr lang="en-US"/>
                    </a:p>
                  </a:txBody>
                  <a:tcPr/>
                </a:tc>
                <a:tc vMerge="1">
                  <a:txBody>
                    <a:bodyPr/>
                    <a:lstStyle/>
                    <a:p>
                      <a:endParaRPr lang="en-US"/>
                    </a:p>
                  </a:txBody>
                  <a:tcPr/>
                </a:tc>
                <a:tc>
                  <a:txBody>
                    <a:bodyPr/>
                    <a:lstStyle/>
                    <a:p>
                      <a:r>
                        <a:rPr lang="en-US" sz="1200" dirty="0"/>
                        <a:t>GET/group-policy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63526097"/>
                  </a:ext>
                </a:extLst>
              </a:tr>
              <a:tr h="336353">
                <a:tc vMerge="1">
                  <a:txBody>
                    <a:bodyPr/>
                    <a:lstStyle/>
                    <a:p>
                      <a:endParaRPr lang="en-US"/>
                    </a:p>
                  </a:txBody>
                  <a:tcPr/>
                </a:tc>
                <a:tc vMerge="1">
                  <a:txBody>
                    <a:bodyPr/>
                    <a:lstStyle/>
                    <a:p>
                      <a:endParaRPr lang="en-US"/>
                    </a:p>
                  </a:txBody>
                  <a:tcPr/>
                </a:tc>
                <a:tc>
                  <a:txBody>
                    <a:bodyPr/>
                    <a:lstStyle/>
                    <a:p>
                      <a:r>
                        <a:rPr lang="en-US" sz="1200" dirty="0"/>
                        <a:t>PATCH/group-policy</a:t>
                      </a:r>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12038729"/>
                  </a:ext>
                </a:extLst>
              </a:tr>
              <a:tr h="430308">
                <a:tc>
                  <a:txBody>
                    <a:bodyPr/>
                    <a:lstStyle/>
                    <a:p>
                      <a:r>
                        <a:rPr lang="en-US" sz="1200" dirty="0"/>
                        <a:t>CAS Provider</a:t>
                      </a:r>
                    </a:p>
                  </a:txBody>
                  <a:tcPr/>
                </a:tc>
                <a:tc>
                  <a:txBody>
                    <a:bodyPr/>
                    <a:lstStyle/>
                    <a:p>
                      <a:r>
                        <a:rPr lang="en-US" sz="1200" dirty="0" err="1"/>
                        <a:t>CASProviderDemographics</a:t>
                      </a:r>
                      <a:endParaRPr lang="en-US" sz="1200"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4283400"/>
                  </a:ext>
                </a:extLst>
              </a:tr>
            </a:tbl>
          </a:graphicData>
        </a:graphic>
      </p:graphicFrame>
    </p:spTree>
    <p:extLst>
      <p:ext uri="{BB962C8B-B14F-4D97-AF65-F5344CB8AC3E}">
        <p14:creationId xmlns:p14="http://schemas.microsoft.com/office/powerpoint/2010/main" val="104895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2</a:t>
            </a:fld>
            <a:endParaRPr lang="en-US" dirty="0"/>
          </a:p>
        </p:txBody>
      </p:sp>
      <p:sp>
        <p:nvSpPr>
          <p:cNvPr id="4" name="Title 3"/>
          <p:cNvSpPr>
            <a:spLocks noGrp="1"/>
          </p:cNvSpPr>
          <p:nvPr>
            <p:ph type="title"/>
          </p:nvPr>
        </p:nvSpPr>
        <p:spPr/>
        <p:txBody>
          <a:bodyPr/>
          <a:lstStyle/>
          <a:p>
            <a:pPr algn="ctr"/>
            <a:r>
              <a:rPr lang="en-US" dirty="0"/>
              <a:t>IBM API Connect Overview </a:t>
            </a:r>
          </a:p>
        </p:txBody>
      </p:sp>
      <p:pic>
        <p:nvPicPr>
          <p:cNvPr id="5" name="Picture 4" descr="The IBM API Connect lifecycle">
            <a:extLst>
              <a:ext uri="{FF2B5EF4-FFF2-40B4-BE49-F238E27FC236}">
                <a16:creationId xmlns:a16="http://schemas.microsoft.com/office/drawing/2014/main" id="{C84EE0FB-9856-4D08-B068-4069F6EF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18" y="2201565"/>
            <a:ext cx="2627388" cy="24548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1BEE88-EC82-4278-94FD-43E200EA982A}"/>
              </a:ext>
            </a:extLst>
          </p:cNvPr>
          <p:cNvSpPr txBox="1"/>
          <p:nvPr/>
        </p:nvSpPr>
        <p:spPr>
          <a:xfrm>
            <a:off x="3431098" y="1421095"/>
            <a:ext cx="5255706" cy="4339650"/>
          </a:xfrm>
          <a:prstGeom prst="rect">
            <a:avLst/>
          </a:prstGeom>
          <a:noFill/>
        </p:spPr>
        <p:txBody>
          <a:bodyPr wrap="square">
            <a:spAutoFit/>
          </a:bodyPr>
          <a:lstStyle/>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endParaRPr lang="en-US" dirty="0"/>
          </a:p>
          <a:p>
            <a:endParaRPr lang="en-US" dirty="0"/>
          </a:p>
          <a:p>
            <a:endParaRPr lang="en-US" dirty="0"/>
          </a:p>
          <a:p>
            <a:endParaRPr lang="en-US" dirty="0"/>
          </a:p>
          <a:p>
            <a:endParaRPr lang="en-US" dirty="0"/>
          </a:p>
          <a:p>
            <a:endParaRPr lang="en-US" dirty="0"/>
          </a:p>
        </p:txBody>
      </p:sp>
      <p:graphicFrame>
        <p:nvGraphicFramePr>
          <p:cNvPr id="7" name="Table 7">
            <a:extLst>
              <a:ext uri="{FF2B5EF4-FFF2-40B4-BE49-F238E27FC236}">
                <a16:creationId xmlns:a16="http://schemas.microsoft.com/office/drawing/2014/main" id="{7DEC548F-3ADA-4A59-AC46-5B5421200C2C}"/>
              </a:ext>
            </a:extLst>
          </p:cNvPr>
          <p:cNvGraphicFramePr>
            <a:graphicFrameLocks noGrp="1"/>
          </p:cNvGraphicFramePr>
          <p:nvPr>
            <p:extLst>
              <p:ext uri="{D42A27DB-BD31-4B8C-83A1-F6EECF244321}">
                <p14:modId xmlns:p14="http://schemas.microsoft.com/office/powerpoint/2010/main" val="610169299"/>
              </p:ext>
            </p:extLst>
          </p:nvPr>
        </p:nvGraphicFramePr>
        <p:xfrm>
          <a:off x="3439487" y="4077314"/>
          <a:ext cx="3341615" cy="579120"/>
        </p:xfrm>
        <a:graphic>
          <a:graphicData uri="http://schemas.openxmlformats.org/drawingml/2006/table">
            <a:tbl>
              <a:tblPr firstRow="1" bandRow="1">
                <a:tableStyleId>{5C22544A-7EE6-4342-B048-85BDC9FD1C3A}</a:tableStyleId>
              </a:tblPr>
              <a:tblGrid>
                <a:gridCol w="3341615">
                  <a:extLst>
                    <a:ext uri="{9D8B030D-6E8A-4147-A177-3AD203B41FA5}">
                      <a16:colId xmlns:a16="http://schemas.microsoft.com/office/drawing/2014/main" val="1238679673"/>
                    </a:ext>
                  </a:extLst>
                </a:gridCol>
              </a:tblGrid>
              <a:tr h="3846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steps of the API lifecycle include:-</a:t>
                      </a:r>
                    </a:p>
                    <a:p>
                      <a:endParaRPr lang="en-US" dirty="0"/>
                    </a:p>
                  </a:txBody>
                  <a:tcPr>
                    <a:solidFill>
                      <a:schemeClr val="bg2">
                        <a:lumMod val="60000"/>
                        <a:lumOff val="40000"/>
                      </a:schemeClr>
                    </a:solidFill>
                  </a:tcPr>
                </a:tc>
                <a:extLst>
                  <a:ext uri="{0D108BD9-81ED-4DB2-BD59-A6C34878D82A}">
                    <a16:rowId xmlns:a16="http://schemas.microsoft.com/office/drawing/2014/main" val="110083421"/>
                  </a:ext>
                </a:extLst>
              </a:tr>
            </a:tbl>
          </a:graphicData>
        </a:graphic>
      </p:graphicFrame>
      <p:graphicFrame>
        <p:nvGraphicFramePr>
          <p:cNvPr id="8" name="Table 8">
            <a:extLst>
              <a:ext uri="{FF2B5EF4-FFF2-40B4-BE49-F238E27FC236}">
                <a16:creationId xmlns:a16="http://schemas.microsoft.com/office/drawing/2014/main" id="{5B61BA71-2BDF-4BE3-9476-226CFBBC7619}"/>
              </a:ext>
            </a:extLst>
          </p:cNvPr>
          <p:cNvGraphicFramePr>
            <a:graphicFrameLocks noGrp="1"/>
          </p:cNvGraphicFramePr>
          <p:nvPr>
            <p:extLst>
              <p:ext uri="{D42A27DB-BD31-4B8C-83A1-F6EECF244321}">
                <p14:modId xmlns:p14="http://schemas.microsoft.com/office/powerpoint/2010/main" val="3548808873"/>
              </p:ext>
            </p:extLst>
          </p:nvPr>
        </p:nvGraphicFramePr>
        <p:xfrm>
          <a:off x="5194183" y="4745015"/>
          <a:ext cx="1586920" cy="1219200"/>
        </p:xfrm>
        <a:graphic>
          <a:graphicData uri="http://schemas.openxmlformats.org/drawingml/2006/table">
            <a:tbl>
              <a:tblPr firstRow="1" bandRow="1">
                <a:tableStyleId>{5C22544A-7EE6-4342-B048-85BDC9FD1C3A}</a:tableStyleId>
              </a:tblPr>
              <a:tblGrid>
                <a:gridCol w="1586920">
                  <a:extLst>
                    <a:ext uri="{9D8B030D-6E8A-4147-A177-3AD203B41FA5}">
                      <a16:colId xmlns:a16="http://schemas.microsoft.com/office/drawing/2014/main" val="4252563144"/>
                    </a:ext>
                  </a:extLst>
                </a:gridCol>
              </a:tblGrid>
              <a:tr h="843855">
                <a:tc>
                  <a:txBody>
                    <a:bodyPr/>
                    <a:lstStyle/>
                    <a:p>
                      <a:pPr>
                        <a:buFont typeface="Wingdings" panose="05000000000000000000" pitchFamily="2" charset="2"/>
                        <a:buNone/>
                      </a:pPr>
                      <a:r>
                        <a:rPr lang="en-US" sz="1400" b="1" dirty="0"/>
                        <a:t>1. Creating API</a:t>
                      </a:r>
                    </a:p>
                    <a:p>
                      <a:pPr>
                        <a:buFont typeface="Wingdings" panose="05000000000000000000" pitchFamily="2" charset="2"/>
                        <a:buNone/>
                      </a:pPr>
                      <a:r>
                        <a:rPr lang="en-US" sz="1400" b="1" dirty="0"/>
                        <a:t>2. Running API</a:t>
                      </a:r>
                    </a:p>
                    <a:p>
                      <a:pPr>
                        <a:buFont typeface="Wingdings" panose="05000000000000000000" pitchFamily="2" charset="2"/>
                        <a:buNone/>
                      </a:pPr>
                      <a:r>
                        <a:rPr lang="en-US" sz="1400" b="1" dirty="0"/>
                        <a:t>3. Managing API</a:t>
                      </a:r>
                    </a:p>
                    <a:p>
                      <a:pPr>
                        <a:buFont typeface="Wingdings" panose="05000000000000000000" pitchFamily="2" charset="2"/>
                        <a:buNone/>
                      </a:pPr>
                      <a:r>
                        <a:rPr lang="en-US" sz="1400" b="1" dirty="0"/>
                        <a:t>4. Securing API</a:t>
                      </a:r>
                    </a:p>
                    <a:p>
                      <a:endParaRPr lang="en-US" dirty="0"/>
                    </a:p>
                  </a:txBody>
                  <a:tcPr>
                    <a:solidFill>
                      <a:schemeClr val="bg2">
                        <a:lumMod val="60000"/>
                        <a:lumOff val="40000"/>
                      </a:schemeClr>
                    </a:solidFill>
                  </a:tcPr>
                </a:tc>
                <a:extLst>
                  <a:ext uri="{0D108BD9-81ED-4DB2-BD59-A6C34878D82A}">
                    <a16:rowId xmlns:a16="http://schemas.microsoft.com/office/drawing/2014/main" val="1994936992"/>
                  </a:ext>
                </a:extLst>
              </a:tr>
            </a:tbl>
          </a:graphicData>
        </a:graphic>
      </p:graphicFrame>
      <p:graphicFrame>
        <p:nvGraphicFramePr>
          <p:cNvPr id="10" name="Table 10">
            <a:extLst>
              <a:ext uri="{FF2B5EF4-FFF2-40B4-BE49-F238E27FC236}">
                <a16:creationId xmlns:a16="http://schemas.microsoft.com/office/drawing/2014/main" id="{CA2E16F6-1198-4D62-A5A5-05AA49173CDC}"/>
              </a:ext>
            </a:extLst>
          </p:cNvPr>
          <p:cNvGraphicFramePr>
            <a:graphicFrameLocks noGrp="1"/>
          </p:cNvGraphicFramePr>
          <p:nvPr>
            <p:extLst>
              <p:ext uri="{D42A27DB-BD31-4B8C-83A1-F6EECF244321}">
                <p14:modId xmlns:p14="http://schemas.microsoft.com/office/powerpoint/2010/main" val="590850346"/>
              </p:ext>
            </p:extLst>
          </p:nvPr>
        </p:nvGraphicFramePr>
        <p:xfrm>
          <a:off x="3431098" y="2498708"/>
          <a:ext cx="5144084" cy="1432560"/>
        </p:xfrm>
        <a:graphic>
          <a:graphicData uri="http://schemas.openxmlformats.org/drawingml/2006/table">
            <a:tbl>
              <a:tblPr firstRow="1" bandRow="1">
                <a:tableStyleId>{5C22544A-7EE6-4342-B048-85BDC9FD1C3A}</a:tableStyleId>
              </a:tblPr>
              <a:tblGrid>
                <a:gridCol w="5144084">
                  <a:extLst>
                    <a:ext uri="{9D8B030D-6E8A-4147-A177-3AD203B41FA5}">
                      <a16:colId xmlns:a16="http://schemas.microsoft.com/office/drawing/2014/main" val="3835786026"/>
                    </a:ext>
                  </a:extLst>
                </a:gridCol>
              </a:tblGrid>
              <a:tr h="998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API Management is the process of creating and publishing web APIs, enforcing their usage policies, controlling access, nurturing the subscriber community, collecting and analyzing usage statistics, and reporting on performance in between various software components. </a:t>
                      </a:r>
                    </a:p>
                    <a:p>
                      <a:endParaRPr lang="en-US" dirty="0"/>
                    </a:p>
                  </a:txBody>
                  <a:tcPr>
                    <a:solidFill>
                      <a:schemeClr val="bg2">
                        <a:lumMod val="60000"/>
                        <a:lumOff val="40000"/>
                      </a:schemeClr>
                    </a:solidFill>
                  </a:tcPr>
                </a:tc>
                <a:extLst>
                  <a:ext uri="{0D108BD9-81ED-4DB2-BD59-A6C34878D82A}">
                    <a16:rowId xmlns:a16="http://schemas.microsoft.com/office/drawing/2014/main" val="1080086169"/>
                  </a:ext>
                </a:extLst>
              </a:tr>
            </a:tbl>
          </a:graphicData>
        </a:graphic>
      </p:graphicFrame>
      <p:graphicFrame>
        <p:nvGraphicFramePr>
          <p:cNvPr id="13" name="Table 13">
            <a:extLst>
              <a:ext uri="{FF2B5EF4-FFF2-40B4-BE49-F238E27FC236}">
                <a16:creationId xmlns:a16="http://schemas.microsoft.com/office/drawing/2014/main" id="{F33A47A1-19FB-4F10-A237-F78F9DD2001F}"/>
              </a:ext>
            </a:extLst>
          </p:cNvPr>
          <p:cNvGraphicFramePr>
            <a:graphicFrameLocks noGrp="1"/>
          </p:cNvGraphicFramePr>
          <p:nvPr>
            <p:extLst>
              <p:ext uri="{D42A27DB-BD31-4B8C-83A1-F6EECF244321}">
                <p14:modId xmlns:p14="http://schemas.microsoft.com/office/powerpoint/2010/main" val="3992791"/>
              </p:ext>
            </p:extLst>
          </p:nvPr>
        </p:nvGraphicFramePr>
        <p:xfrm>
          <a:off x="3439487" y="1515521"/>
          <a:ext cx="5144084" cy="850433"/>
        </p:xfrm>
        <a:graphic>
          <a:graphicData uri="http://schemas.openxmlformats.org/drawingml/2006/table">
            <a:tbl>
              <a:tblPr firstRow="1" bandRow="1">
                <a:tableStyleId>{5C22544A-7EE6-4342-B048-85BDC9FD1C3A}</a:tableStyleId>
              </a:tblPr>
              <a:tblGrid>
                <a:gridCol w="5144084">
                  <a:extLst>
                    <a:ext uri="{9D8B030D-6E8A-4147-A177-3AD203B41FA5}">
                      <a16:colId xmlns:a16="http://schemas.microsoft.com/office/drawing/2014/main" val="3514088017"/>
                    </a:ext>
                  </a:extLst>
                </a:gridCol>
              </a:tblGrid>
              <a:tr h="850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IBM API Connect </a:t>
                      </a:r>
                      <a:r>
                        <a:rPr lang="en-US" sz="1400" dirty="0"/>
                        <a:t>is a simplified, and comprehensive API Management solution that focuses on all stages of an API lifecycle.</a:t>
                      </a:r>
                    </a:p>
                    <a:p>
                      <a:endParaRPr lang="en-US" dirty="0"/>
                    </a:p>
                  </a:txBody>
                  <a:tcPr>
                    <a:solidFill>
                      <a:schemeClr val="bg2">
                        <a:lumMod val="60000"/>
                        <a:lumOff val="40000"/>
                      </a:schemeClr>
                    </a:solidFill>
                  </a:tcPr>
                </a:tc>
                <a:extLst>
                  <a:ext uri="{0D108BD9-81ED-4DB2-BD59-A6C34878D82A}">
                    <a16:rowId xmlns:a16="http://schemas.microsoft.com/office/drawing/2014/main" val="4142758794"/>
                  </a:ext>
                </a:extLst>
              </a:tr>
            </a:tbl>
          </a:graphicData>
        </a:graphic>
      </p:graphicFrame>
    </p:spTree>
    <p:extLst>
      <p:ext uri="{BB962C8B-B14F-4D97-AF65-F5344CB8AC3E}">
        <p14:creationId xmlns:p14="http://schemas.microsoft.com/office/powerpoint/2010/main" val="89662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I Management network diagram">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072" y="1644242"/>
            <a:ext cx="6140743" cy="3665989"/>
          </a:xfrm>
          <a:prstGeom prst="rect">
            <a:avLst/>
          </a:prstGeom>
          <a:solidFill>
            <a:schemeClr val="bg2">
              <a:lumMod val="20000"/>
              <a:lumOff val="80000"/>
            </a:schemeClr>
          </a:solidFill>
        </p:spPr>
      </p:pic>
      <p:sp>
        <p:nvSpPr>
          <p:cNvPr id="4" name="Title 3">
            <a:extLst>
              <a:ext uri="{FF2B5EF4-FFF2-40B4-BE49-F238E27FC236}">
                <a16:creationId xmlns:a16="http://schemas.microsoft.com/office/drawing/2014/main" id="{7F349FD9-1873-40A6-BB00-9796138E4CAB}"/>
              </a:ext>
            </a:extLst>
          </p:cNvPr>
          <p:cNvSpPr>
            <a:spLocks noGrp="1"/>
          </p:cNvSpPr>
          <p:nvPr>
            <p:ph type="title"/>
          </p:nvPr>
        </p:nvSpPr>
        <p:spPr/>
        <p:txBody>
          <a:bodyPr/>
          <a:lstStyle/>
          <a:p>
            <a:r>
              <a:rPr lang="en-US" dirty="0"/>
              <a:t>Components of IBM API Connect </a:t>
            </a:r>
          </a:p>
        </p:txBody>
      </p:sp>
    </p:spTree>
    <p:extLst>
      <p:ext uri="{BB962C8B-B14F-4D97-AF65-F5344CB8AC3E}">
        <p14:creationId xmlns:p14="http://schemas.microsoft.com/office/powerpoint/2010/main" val="211153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4</a:t>
            </a:fld>
            <a:endParaRPr lang="en-US" dirty="0"/>
          </a:p>
        </p:txBody>
      </p:sp>
      <p:sp>
        <p:nvSpPr>
          <p:cNvPr id="4" name="Title 3"/>
          <p:cNvSpPr>
            <a:spLocks noGrp="1"/>
          </p:cNvSpPr>
          <p:nvPr>
            <p:ph type="title"/>
          </p:nvPr>
        </p:nvSpPr>
        <p:spPr/>
        <p:txBody>
          <a:bodyPr/>
          <a:lstStyle/>
          <a:p>
            <a:pPr algn="ctr"/>
            <a:r>
              <a:rPr lang="en-US" dirty="0"/>
              <a:t>Components of IBM API Connect</a:t>
            </a:r>
          </a:p>
        </p:txBody>
      </p:sp>
      <p:pic>
        <p:nvPicPr>
          <p:cNvPr id="8" name="Content Placeholder 3">
            <a:extLst>
              <a:ext uri="{FF2B5EF4-FFF2-40B4-BE49-F238E27FC236}">
                <a16:creationId xmlns:a16="http://schemas.microsoft.com/office/drawing/2014/main" id="{C4F20C2F-3094-4722-869C-8B96A72EA1E0}"/>
              </a:ext>
            </a:extLst>
          </p:cNvPr>
          <p:cNvPicPr>
            <a:picLocks noChangeAspect="1"/>
          </p:cNvPicPr>
          <p:nvPr/>
        </p:nvPicPr>
        <p:blipFill>
          <a:blip r:embed="rId2"/>
          <a:stretch>
            <a:fillRect/>
          </a:stretch>
        </p:blipFill>
        <p:spPr>
          <a:xfrm>
            <a:off x="1082180" y="1719742"/>
            <a:ext cx="6736359" cy="3892493"/>
          </a:xfrm>
          <a:prstGeom prst="rect">
            <a:avLst/>
          </a:prstGeom>
          <a:solidFill>
            <a:schemeClr val="bg2">
              <a:lumMod val="20000"/>
              <a:lumOff val="80000"/>
            </a:schemeClr>
          </a:solidFill>
        </p:spPr>
      </p:pic>
    </p:spTree>
    <p:extLst>
      <p:ext uri="{BB962C8B-B14F-4D97-AF65-F5344CB8AC3E}">
        <p14:creationId xmlns:p14="http://schemas.microsoft.com/office/powerpoint/2010/main" val="393050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fecycle state diagram for Plan revisions">
            <a:extLst>
              <a:ext uri="{FF2B5EF4-FFF2-40B4-BE49-F238E27FC236}">
                <a16:creationId xmlns:a16="http://schemas.microsoft.com/office/drawing/2014/main" id="{5F81CDB1-FF9F-4438-8C07-B4822AE421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4117" y="1604966"/>
            <a:ext cx="6295765" cy="4422775"/>
          </a:xfrm>
          <a:prstGeom prst="rect">
            <a:avLst/>
          </a:prstGeom>
          <a:solidFill>
            <a:srgbClr val="FFFFFF"/>
          </a:solidFill>
        </p:spPr>
      </p:pic>
      <p:sp>
        <p:nvSpPr>
          <p:cNvPr id="2" name="Slide Number Placeholder 1"/>
          <p:cNvSpPr>
            <a:spLocks noGrp="1"/>
          </p:cNvSpPr>
          <p:nvPr>
            <p:ph type="sldNum" sz="quarter" idx="10"/>
          </p:nvPr>
        </p:nvSpPr>
        <p:spPr>
          <a:xfrm>
            <a:off x="8305800" y="6342213"/>
            <a:ext cx="381000" cy="244475"/>
          </a:xfrm>
        </p:spPr>
        <p:txBody>
          <a:bodyPr anchor="ctr">
            <a:normAutofit/>
          </a:bodyPr>
          <a:lstStyle/>
          <a:p>
            <a:pPr>
              <a:spcAft>
                <a:spcPts val="600"/>
              </a:spcAft>
            </a:pPr>
            <a:fld id="{485C39CC-EE39-D443-B36F-C90C146C8057}" type="slidenum">
              <a:rPr lang="en-US" smtClean="0"/>
              <a:pPr>
                <a:spcAft>
                  <a:spcPts val="600"/>
                </a:spcAft>
              </a:pPr>
              <a:t>5</a:t>
            </a:fld>
            <a:endParaRPr lang="en-US"/>
          </a:p>
        </p:txBody>
      </p:sp>
      <p:sp>
        <p:nvSpPr>
          <p:cNvPr id="10" name="Footer Placeholder 3">
            <a:extLst>
              <a:ext uri="{FF2B5EF4-FFF2-40B4-BE49-F238E27FC236}">
                <a16:creationId xmlns:a16="http://schemas.microsoft.com/office/drawing/2014/main" id="{C7796A99-D621-41ED-98E1-3DBEEF0D9CD4}"/>
              </a:ext>
            </a:extLst>
          </p:cNvPr>
          <p:cNvSpPr>
            <a:spLocks noGrp="1"/>
          </p:cNvSpPr>
          <p:nvPr>
            <p:ph type="ftr" sz="quarter" idx="11"/>
          </p:nvPr>
        </p:nvSpPr>
        <p:spPr>
          <a:xfrm>
            <a:off x="457204" y="6617373"/>
            <a:ext cx="4114799" cy="213279"/>
          </a:xfrm>
        </p:spPr>
        <p:txBody>
          <a:bodyPr/>
          <a:lstStyle/>
          <a:p>
            <a:pPr>
              <a:spcAft>
                <a:spcPts val="600"/>
              </a:spcAft>
            </a:pPr>
            <a:r>
              <a:rPr lang="en-US"/>
              <a:t>Insert form number via Header and Footer option or delete, if not needed</a:t>
            </a:r>
          </a:p>
        </p:txBody>
      </p:sp>
      <p:sp>
        <p:nvSpPr>
          <p:cNvPr id="4" name="Title 3"/>
          <p:cNvSpPr>
            <a:spLocks noGrp="1"/>
          </p:cNvSpPr>
          <p:nvPr>
            <p:ph type="title"/>
          </p:nvPr>
        </p:nvSpPr>
        <p:spPr>
          <a:xfrm>
            <a:off x="812804" y="338669"/>
            <a:ext cx="7873999" cy="1003115"/>
          </a:xfrm>
        </p:spPr>
        <p:txBody>
          <a:bodyPr anchor="ctr">
            <a:normAutofit/>
          </a:bodyPr>
          <a:lstStyle/>
          <a:p>
            <a:pPr algn="ctr"/>
            <a:r>
              <a:rPr lang="en-US" dirty="0"/>
              <a:t>API Lifecycle </a:t>
            </a:r>
          </a:p>
        </p:txBody>
      </p:sp>
      <p:sp>
        <p:nvSpPr>
          <p:cNvPr id="12" name="Date Placeholder 5">
            <a:extLst>
              <a:ext uri="{FF2B5EF4-FFF2-40B4-BE49-F238E27FC236}">
                <a16:creationId xmlns:a16="http://schemas.microsoft.com/office/drawing/2014/main" id="{E2A6C2F5-BF89-43E1-9321-412C0A069256}"/>
              </a:ext>
            </a:extLst>
          </p:cNvPr>
          <p:cNvSpPr>
            <a:spLocks noGrp="1"/>
          </p:cNvSpPr>
          <p:nvPr>
            <p:ph type="dt" sz="half" idx="12"/>
          </p:nvPr>
        </p:nvSpPr>
        <p:spPr>
          <a:xfrm>
            <a:off x="5486400" y="6338277"/>
            <a:ext cx="2819400" cy="243923"/>
          </a:xfrm>
        </p:spPr>
        <p:txBody>
          <a:bodyPr/>
          <a:lstStyle/>
          <a:p>
            <a:pPr>
              <a:spcAft>
                <a:spcPts val="600"/>
              </a:spcAft>
            </a:pPr>
            <a:r>
              <a:rPr lang="en-US"/>
              <a:t>Insert date via Header and Footer option</a:t>
            </a:r>
          </a:p>
        </p:txBody>
      </p:sp>
    </p:spTree>
    <p:extLst>
      <p:ext uri="{BB962C8B-B14F-4D97-AF65-F5344CB8AC3E}">
        <p14:creationId xmlns:p14="http://schemas.microsoft.com/office/powerpoint/2010/main" val="28489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bwMode="auto">
          <a:xfrm>
            <a:off x="1340644" y="352338"/>
            <a:ext cx="6462713" cy="1004723"/>
          </a:xfrm>
        </p:spPr>
        <p:txBody>
          <a:bodyPr vert="horz" lIns="68580" tIns="34290" rIns="68580" bIns="34290" rtlCol="0" anchor="ctr" anchorCtr="0">
            <a:noAutofit/>
          </a:bodyPr>
          <a:lstStyle/>
          <a:p>
            <a:pPr algn="ctr"/>
            <a:r>
              <a:rPr lang="en-US" sz="2400" b="1" u="sng" dirty="0">
                <a:latin typeface="+mn-lt"/>
              </a:rPr>
              <a:t>Packaging an API</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75755771"/>
              </p:ext>
            </p:extLst>
          </p:nvPr>
        </p:nvGraphicFramePr>
        <p:xfrm>
          <a:off x="637563" y="1678278"/>
          <a:ext cx="3640822" cy="3237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5022761" y="1568768"/>
            <a:ext cx="3857083" cy="4455066"/>
          </a:xfrm>
          <a:prstGeom prst="rect">
            <a:avLst/>
          </a:prstGeom>
          <a:noFill/>
        </p:spPr>
        <p:txBody>
          <a:bodyPr wrap="square" rtlCol="0">
            <a:spAutoFit/>
          </a:bodyPr>
          <a:lstStyle/>
          <a:p>
            <a:r>
              <a:rPr lang="en-US" dirty="0"/>
              <a:t>An </a:t>
            </a:r>
            <a:r>
              <a:rPr lang="en-US" b="1" dirty="0">
                <a:solidFill>
                  <a:schemeClr val="accent1"/>
                </a:solidFill>
              </a:rPr>
              <a:t>API</a:t>
            </a:r>
            <a:r>
              <a:rPr lang="en-US" dirty="0"/>
              <a:t> is a business functionality that is exposed as </a:t>
            </a:r>
            <a:r>
              <a:rPr lang="en-US" b="1" dirty="0"/>
              <a:t>web service.</a:t>
            </a:r>
          </a:p>
          <a:p>
            <a:endParaRPr lang="en-US" dirty="0"/>
          </a:p>
          <a:p>
            <a:r>
              <a:rPr lang="en-US" dirty="0"/>
              <a:t>A </a:t>
            </a:r>
            <a:r>
              <a:rPr lang="en-US" b="1" dirty="0">
                <a:solidFill>
                  <a:schemeClr val="bg2"/>
                </a:solidFill>
              </a:rPr>
              <a:t>Plan</a:t>
            </a:r>
            <a:r>
              <a:rPr lang="en-US" dirty="0"/>
              <a:t> is a set of APIs. Application developers gain access to APIs by registering applications to access Plans. Policy settings, like limiting usage of APIs are specified on Plan level. You can also specify single quota policy at plan level and it is applicable to all APIs included in the plan.</a:t>
            </a:r>
          </a:p>
          <a:p>
            <a:endParaRPr lang="en-US" dirty="0">
              <a:solidFill>
                <a:schemeClr val="accent2"/>
              </a:solidFill>
            </a:endParaRPr>
          </a:p>
          <a:p>
            <a:r>
              <a:rPr lang="en-US" dirty="0"/>
              <a:t>A </a:t>
            </a:r>
            <a:r>
              <a:rPr lang="en-US" b="1" dirty="0">
                <a:solidFill>
                  <a:schemeClr val="accent1"/>
                </a:solidFill>
              </a:rPr>
              <a:t>Product</a:t>
            </a:r>
            <a:r>
              <a:rPr lang="en-US" dirty="0"/>
              <a:t> is a set of Plans. It is higher level abstraction, that is exposed on developer portal.</a:t>
            </a:r>
          </a:p>
          <a:p>
            <a:endParaRPr lang="en-US" sz="1350" dirty="0"/>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7747" y="1568768"/>
            <a:ext cx="506603" cy="624108"/>
          </a:xfrm>
          <a:prstGeom prst="rect">
            <a:avLst/>
          </a:prstGeom>
        </p:spPr>
      </p:pic>
      <p:cxnSp>
        <p:nvCxnSpPr>
          <p:cNvPr id="7" name="Straight Arrow Connector 6"/>
          <p:cNvCxnSpPr/>
          <p:nvPr/>
        </p:nvCxnSpPr>
        <p:spPr>
          <a:xfrm flipH="1">
            <a:off x="2926724" y="1880822"/>
            <a:ext cx="1261023" cy="312054"/>
          </a:xfrm>
          <a:prstGeom prst="straightConnector1">
            <a:avLst/>
          </a:prstGeom>
          <a:ln w="31750">
            <a:tailEnd type="stealth"/>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a:off x="2839792" y="2036849"/>
            <a:ext cx="1347956" cy="1177235"/>
          </a:xfrm>
          <a:prstGeom prst="straightConnector1">
            <a:avLst/>
          </a:prstGeom>
          <a:ln w="31750">
            <a:tailEnd type="stealth"/>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2772178" y="2192876"/>
            <a:ext cx="1668871" cy="2006442"/>
          </a:xfrm>
          <a:prstGeom prst="straightConnector1">
            <a:avLst/>
          </a:prstGeom>
          <a:ln w="31750">
            <a:tailEnd type="stealth"/>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3084945" y="1658004"/>
            <a:ext cx="1043336" cy="346249"/>
          </a:xfrm>
          <a:prstGeom prst="rect">
            <a:avLst/>
          </a:prstGeom>
          <a:noFill/>
        </p:spPr>
        <p:txBody>
          <a:bodyPr wrap="square" rtlCol="0">
            <a:spAutoFit/>
          </a:bodyPr>
          <a:lstStyle/>
          <a:p>
            <a:r>
              <a:rPr lang="en-US" sz="825" dirty="0"/>
              <a:t>Seen at the developer Portal</a:t>
            </a:r>
          </a:p>
        </p:txBody>
      </p:sp>
      <p:sp>
        <p:nvSpPr>
          <p:cNvPr id="14" name="TextBox 13"/>
          <p:cNvSpPr txBox="1"/>
          <p:nvPr/>
        </p:nvSpPr>
        <p:spPr>
          <a:xfrm>
            <a:off x="3075360" y="2398743"/>
            <a:ext cx="575801" cy="346249"/>
          </a:xfrm>
          <a:prstGeom prst="rect">
            <a:avLst/>
          </a:prstGeom>
          <a:noFill/>
        </p:spPr>
        <p:txBody>
          <a:bodyPr wrap="square" rtlCol="0">
            <a:spAutoFit/>
          </a:bodyPr>
          <a:lstStyle/>
          <a:p>
            <a:r>
              <a:rPr lang="en-US" sz="825" dirty="0"/>
              <a:t>Registers for </a:t>
            </a:r>
          </a:p>
        </p:txBody>
      </p:sp>
      <p:sp>
        <p:nvSpPr>
          <p:cNvPr id="15" name="TextBox 14"/>
          <p:cNvSpPr txBox="1"/>
          <p:nvPr/>
        </p:nvSpPr>
        <p:spPr>
          <a:xfrm>
            <a:off x="2814562" y="3370111"/>
            <a:ext cx="683134" cy="219291"/>
          </a:xfrm>
          <a:prstGeom prst="rect">
            <a:avLst/>
          </a:prstGeom>
          <a:noFill/>
        </p:spPr>
        <p:txBody>
          <a:bodyPr wrap="square" rtlCol="0">
            <a:spAutoFit/>
          </a:bodyPr>
          <a:lstStyle/>
          <a:p>
            <a:r>
              <a:rPr lang="en-US" sz="825" dirty="0"/>
              <a:t>Consumes</a:t>
            </a:r>
          </a:p>
        </p:txBody>
      </p:sp>
    </p:spTree>
    <p:extLst>
      <p:ext uri="{BB962C8B-B14F-4D97-AF65-F5344CB8AC3E}">
        <p14:creationId xmlns:p14="http://schemas.microsoft.com/office/powerpoint/2010/main" val="128234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7</a:t>
            </a:fld>
            <a:endParaRPr lang="en-US" dirty="0"/>
          </a:p>
        </p:txBody>
      </p:sp>
      <p:sp>
        <p:nvSpPr>
          <p:cNvPr id="13" name="Content Placeholder 1"/>
          <p:cNvSpPr txBox="1">
            <a:spLocks/>
          </p:cNvSpPr>
          <p:nvPr/>
        </p:nvSpPr>
        <p:spPr bwMode="auto">
          <a:xfrm>
            <a:off x="485336" y="914546"/>
            <a:ext cx="8489852" cy="103807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ts val="1200"/>
              </a:spcBef>
              <a:spcAft>
                <a:spcPct val="0"/>
              </a:spcAft>
              <a:buClr>
                <a:schemeClr val="bg2"/>
              </a:buClr>
              <a:buSzPct val="80000"/>
              <a:buFont typeface="Arial" charset="0"/>
              <a:buChar char="•"/>
              <a:defRPr sz="2400" kern="1200">
                <a:solidFill>
                  <a:schemeClr val="tx1"/>
                </a:solidFill>
                <a:latin typeface="+mn-lt"/>
                <a:ea typeface="+mn-ea"/>
                <a:cs typeface="+mn-cs"/>
              </a:defRPr>
            </a:lvl1pPr>
            <a:lvl2pPr marL="460375" indent="-231775" algn="l" rtl="0" eaLnBrk="0" fontAlgn="base" hangingPunct="0">
              <a:spcBef>
                <a:spcPts val="0"/>
              </a:spcBef>
              <a:spcAft>
                <a:spcPts val="1000"/>
              </a:spcAft>
              <a:buClr>
                <a:schemeClr val="bg2"/>
              </a:buClr>
              <a:buSzPct val="80000"/>
              <a:buFont typeface="BentonSansF Book" pitchFamily="50" charset="0"/>
              <a:buChar char="–"/>
              <a:defRPr sz="2000" kern="1200">
                <a:solidFill>
                  <a:schemeClr val="tx1"/>
                </a:solidFill>
                <a:latin typeface="+mn-lt"/>
                <a:ea typeface="+mn-ea"/>
                <a:cs typeface="+mn-cs"/>
              </a:defRPr>
            </a:lvl2pPr>
            <a:lvl3pPr marL="687388" indent="-228600" algn="l" rtl="0" eaLnBrk="0" fontAlgn="base" hangingPunct="0">
              <a:spcBef>
                <a:spcPts val="0"/>
              </a:spcBef>
              <a:spcAft>
                <a:spcPts val="800"/>
              </a:spcAft>
              <a:buClr>
                <a:schemeClr val="accent1"/>
              </a:buClr>
              <a:buSzPct val="80000"/>
              <a:buFont typeface="Arial" pitchFamily="34" charset="0"/>
              <a:buChar char="•"/>
              <a:tabLst/>
              <a:defRPr kern="1200">
                <a:solidFill>
                  <a:schemeClr val="tx1"/>
                </a:solidFill>
                <a:latin typeface="+mn-lt"/>
                <a:ea typeface="+mn-ea"/>
                <a:cs typeface="+mn-cs"/>
              </a:defRPr>
            </a:lvl3pPr>
            <a:lvl4pPr marL="909638" indent="-228600" algn="l" rtl="0" eaLnBrk="0" fontAlgn="base" hangingPunct="0">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3000" indent="-228600" algn="l" rtl="0" eaLnBrk="0" fontAlgn="base" hangingPunct="0">
              <a:spcBef>
                <a:spcPct val="0"/>
              </a:spcBef>
              <a:spcAft>
                <a:spcPts val="400"/>
              </a:spcAft>
              <a:buClr>
                <a:schemeClr val="bg2"/>
              </a:buClr>
              <a:buSzPct val="80000"/>
              <a:buFont typeface="Arial" charset="0"/>
              <a:buChar char="•"/>
              <a:defRPr sz="1400" kern="1200">
                <a:solidFill>
                  <a:schemeClr val="tx1"/>
                </a:solidFill>
                <a:latin typeface="+mn-lt"/>
                <a:ea typeface="+mn-ea"/>
                <a:cs typeface="+mn-cs"/>
              </a:defRPr>
            </a:lvl5pPr>
            <a:lvl6pPr marL="1143000" indent="-228600" algn="l" defTabSz="914400" rtl="0" eaLnBrk="1" latinLnBrk="0" hangingPunct="1">
              <a:spcBef>
                <a:spcPts val="0"/>
              </a:spcBef>
              <a:spcAft>
                <a:spcPts val="400"/>
              </a:spcAft>
              <a:buClr>
                <a:schemeClr val="bg2"/>
              </a:buClr>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bg2"/>
                </a:solidFill>
              </a:rPr>
              <a:t>API</a:t>
            </a:r>
            <a:r>
              <a:rPr lang="en-US" sz="1600" b="1" dirty="0">
                <a:solidFill>
                  <a:schemeClr val="bg2"/>
                </a:solidFill>
              </a:rPr>
              <a:t> </a:t>
            </a:r>
            <a:r>
              <a:rPr lang="en-US" sz="1600" b="1" u="sng" dirty="0">
                <a:solidFill>
                  <a:schemeClr val="bg2"/>
                </a:solidFill>
              </a:rPr>
              <a:t>C</a:t>
            </a:r>
            <a:r>
              <a:rPr lang="en-US" sz="1600" dirty="0"/>
              <a:t>onnect (</a:t>
            </a:r>
            <a:r>
              <a:rPr lang="en-US" sz="1600" b="1" dirty="0">
                <a:solidFill>
                  <a:schemeClr val="bg2"/>
                </a:solidFill>
              </a:rPr>
              <a:t>APIC</a:t>
            </a:r>
            <a:r>
              <a:rPr lang="en-US" sz="1600" dirty="0"/>
              <a:t>) is an API management solution that addresses critical aspects of the API lifecycle providing the capability to create, run, manage and secure APIs and microservices. It can be used to create high-quality, scalable and secure APIs for application servers, enterprise service buses (ESB), databases, and mainframes (z/OS Connect).</a:t>
            </a:r>
          </a:p>
          <a:p>
            <a:endParaRPr lang="en-US" sz="1600" dirty="0"/>
          </a:p>
        </p:txBody>
      </p:sp>
      <p:graphicFrame>
        <p:nvGraphicFramePr>
          <p:cNvPr id="14" name="Diagram 13"/>
          <p:cNvGraphicFramePr/>
          <p:nvPr>
            <p:extLst>
              <p:ext uri="{D42A27DB-BD31-4B8C-83A1-F6EECF244321}">
                <p14:modId xmlns:p14="http://schemas.microsoft.com/office/powerpoint/2010/main" val="925317538"/>
              </p:ext>
            </p:extLst>
          </p:nvPr>
        </p:nvGraphicFramePr>
        <p:xfrm>
          <a:off x="1131029" y="1905000"/>
          <a:ext cx="6879495" cy="428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le 3"/>
          <p:cNvSpPr>
            <a:spLocks noGrp="1"/>
          </p:cNvSpPr>
          <p:nvPr>
            <p:ph type="title"/>
          </p:nvPr>
        </p:nvSpPr>
        <p:spPr>
          <a:xfrm>
            <a:off x="457200" y="338668"/>
            <a:ext cx="8229600" cy="1129770"/>
          </a:xfrm>
        </p:spPr>
        <p:txBody>
          <a:bodyPr/>
          <a:lstStyle/>
          <a:p>
            <a:r>
              <a:rPr lang="en-US" dirty="0"/>
              <a:t>API Connect Capabilities</a:t>
            </a:r>
          </a:p>
        </p:txBody>
      </p:sp>
    </p:spTree>
    <p:extLst>
      <p:ext uri="{BB962C8B-B14F-4D97-AF65-F5344CB8AC3E}">
        <p14:creationId xmlns:p14="http://schemas.microsoft.com/office/powerpoint/2010/main" val="1507355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8</a:t>
            </a:fld>
            <a:endParaRPr lang="en-US" dirty="0"/>
          </a:p>
        </p:txBody>
      </p:sp>
      <p:sp>
        <p:nvSpPr>
          <p:cNvPr id="4" name="Title 3"/>
          <p:cNvSpPr>
            <a:spLocks noGrp="1"/>
          </p:cNvSpPr>
          <p:nvPr>
            <p:ph type="title"/>
          </p:nvPr>
        </p:nvSpPr>
        <p:spPr/>
        <p:txBody>
          <a:bodyPr/>
          <a:lstStyle/>
          <a:p>
            <a:r>
              <a:rPr lang="en-US" dirty="0"/>
              <a:t>APIC Capabilities</a:t>
            </a:r>
          </a:p>
        </p:txBody>
      </p:sp>
      <p:sp>
        <p:nvSpPr>
          <p:cNvPr id="6" name="Content Placeholder 2"/>
          <p:cNvSpPr txBox="1">
            <a:spLocks/>
          </p:cNvSpPr>
          <p:nvPr/>
        </p:nvSpPr>
        <p:spPr>
          <a:xfrm>
            <a:off x="457200" y="1447801"/>
            <a:ext cx="8153400" cy="4667249"/>
          </a:xfrm>
          <a:prstGeom prst="rect">
            <a:avLst/>
          </a:prstGeom>
        </p:spPr>
        <p:txBody>
          <a:bodyPr>
            <a:noAutofit/>
          </a:bodyPr>
          <a:lstStyle>
            <a:lvl1pPr marL="228567" indent="-228567" algn="l" defTabSz="914269" rtl="0" eaLnBrk="1" latinLnBrk="0" hangingPunct="1">
              <a:spcBef>
                <a:spcPts val="1200"/>
              </a:spcBef>
              <a:buClr>
                <a:schemeClr val="bg2"/>
              </a:buClr>
              <a:buSzPct val="80000"/>
              <a:buFont typeface="Arial" pitchFamily="34" charset="0"/>
              <a:buChar char="•"/>
              <a:defRPr sz="2400" kern="1200">
                <a:solidFill>
                  <a:schemeClr val="tx1"/>
                </a:solidFill>
                <a:latin typeface="+mn-lt"/>
                <a:ea typeface="+mn-ea"/>
                <a:cs typeface="+mn-cs"/>
              </a:defRPr>
            </a:lvl1pPr>
            <a:lvl2pPr marL="460309" indent="-231742" algn="l" defTabSz="914269" rtl="0" eaLnBrk="1" latinLnBrk="0" hangingPunct="1">
              <a:spcBef>
                <a:spcPts val="0"/>
              </a:spcBef>
              <a:spcAft>
                <a:spcPts val="1000"/>
              </a:spcAft>
              <a:buClr>
                <a:schemeClr val="bg2"/>
              </a:buClr>
              <a:buSzPct val="80000"/>
              <a:buFont typeface="BentonSansF Book" pitchFamily="50" charset="0"/>
              <a:buChar char="–"/>
              <a:defRPr sz="2000" kern="1200">
                <a:solidFill>
                  <a:schemeClr val="tx1"/>
                </a:solidFill>
                <a:latin typeface="+mn-lt"/>
                <a:ea typeface="+mn-ea"/>
                <a:cs typeface="+mn-cs"/>
              </a:defRPr>
            </a:lvl2pPr>
            <a:lvl3pPr marL="687290" indent="-228567" algn="l" defTabSz="914269" rtl="0" eaLnBrk="1" latinLnBrk="0" hangingPunct="1">
              <a:spcBef>
                <a:spcPts val="0"/>
              </a:spcBef>
              <a:spcAft>
                <a:spcPts val="800"/>
              </a:spcAft>
              <a:buClr>
                <a:schemeClr val="accent1"/>
              </a:buClr>
              <a:buSzPct val="80000"/>
              <a:buFont typeface="Arial" pitchFamily="34" charset="0"/>
              <a:buChar char="•"/>
              <a:defRPr sz="1800" kern="1200">
                <a:solidFill>
                  <a:schemeClr val="tx1"/>
                </a:solidFill>
                <a:latin typeface="+mn-lt"/>
                <a:ea typeface="+mn-ea"/>
                <a:cs typeface="+mn-cs"/>
              </a:defRPr>
            </a:lvl3pPr>
            <a:lvl4pPr marL="909508" indent="-228567" algn="l" defTabSz="914269" rtl="0" eaLnBrk="1" latinLnBrk="0" hangingPunct="1">
              <a:spcBef>
                <a:spcPts val="0"/>
              </a:spcBef>
              <a:spcAft>
                <a:spcPts val="600"/>
              </a:spcAft>
              <a:buClr>
                <a:schemeClr val="accent1"/>
              </a:buClr>
              <a:buSzPct val="80000"/>
              <a:buFont typeface="BentonSansF Book" pitchFamily="50" charset="0"/>
              <a:buChar char="–"/>
              <a:defRPr sz="1600" kern="1200">
                <a:solidFill>
                  <a:schemeClr val="tx1"/>
                </a:solidFill>
                <a:latin typeface="+mn-lt"/>
                <a:ea typeface="+mn-ea"/>
                <a:cs typeface="+mn-cs"/>
              </a:defRPr>
            </a:lvl4pPr>
            <a:lvl5pPr marL="1142837" indent="-228567" algn="l" defTabSz="914269" rtl="0" eaLnBrk="1" latinLnBrk="0" hangingPunct="1">
              <a:spcBef>
                <a:spcPts val="0"/>
              </a:spcBef>
              <a:spcAft>
                <a:spcPts val="400"/>
              </a:spcAft>
              <a:buClr>
                <a:schemeClr val="bg2"/>
              </a:buClr>
              <a:buSzPct val="80000"/>
              <a:buFont typeface="Arial" pitchFamily="34" charset="0"/>
              <a:buChar char="•"/>
              <a:defRPr sz="1400" kern="1200">
                <a:solidFill>
                  <a:schemeClr val="tx1"/>
                </a:solidFill>
                <a:latin typeface="+mn-lt"/>
                <a:ea typeface="+mn-ea"/>
                <a:cs typeface="+mn-cs"/>
              </a:defRPr>
            </a:lvl5pPr>
            <a:lvl6pPr marL="2514241"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6"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1"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6" indent="-228567" algn="l" defTabSz="91426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dirty="0"/>
              <a:t>API Lifecycle Management</a:t>
            </a:r>
            <a:br>
              <a:rPr lang="en-US" sz="1200" b="1" dirty="0"/>
            </a:br>
            <a:r>
              <a:rPr lang="en-US" sz="1200" dirty="0"/>
              <a:t>Automated creation of new APIs in minutes.</a:t>
            </a:r>
          </a:p>
          <a:p>
            <a:r>
              <a:rPr lang="en-US" sz="1200" b="1" dirty="0"/>
              <a:t>Secure API’s</a:t>
            </a:r>
            <a:br>
              <a:rPr lang="en-US" sz="1200" dirty="0"/>
            </a:br>
            <a:r>
              <a:rPr lang="en-US" sz="1200" dirty="0"/>
              <a:t>Securely exposing enterprise services via APIs to new mobile, </a:t>
            </a:r>
            <a:r>
              <a:rPr lang="en-US" sz="1200" dirty="0" err="1"/>
              <a:t>IoT</a:t>
            </a:r>
            <a:r>
              <a:rPr lang="en-US" sz="1200" dirty="0"/>
              <a:t>, and web applications.</a:t>
            </a:r>
          </a:p>
          <a:p>
            <a:r>
              <a:rPr lang="en-US" sz="1200" b="1" dirty="0"/>
              <a:t>Visual Coding Options</a:t>
            </a:r>
            <a:br>
              <a:rPr lang="en-US" sz="1200" dirty="0"/>
            </a:br>
            <a:r>
              <a:rPr lang="en-US" sz="1200" dirty="0"/>
              <a:t>Automated, visual, and coding options that API providers can use to create scalable APIs </a:t>
            </a:r>
          </a:p>
          <a:p>
            <a:r>
              <a:rPr lang="en-US" sz="1200" b="1" dirty="0"/>
              <a:t>Built-In Policies</a:t>
            </a:r>
            <a:br>
              <a:rPr lang="en-US" sz="1200" dirty="0"/>
            </a:br>
            <a:r>
              <a:rPr lang="en-US" sz="1200" dirty="0"/>
              <a:t>Built-in policies like Gateway script , </a:t>
            </a:r>
            <a:r>
              <a:rPr lang="en-US" sz="1200" dirty="0" err="1"/>
              <a:t>Javascript</a:t>
            </a:r>
            <a:r>
              <a:rPr lang="en-US" sz="1200" dirty="0"/>
              <a:t> ,  </a:t>
            </a:r>
            <a:r>
              <a:rPr lang="en-US" sz="1200" dirty="0" err="1"/>
              <a:t>Json</a:t>
            </a:r>
            <a:r>
              <a:rPr lang="en-US" sz="1200" dirty="0"/>
              <a:t> to XML , XML to JSON , Generate JWT , </a:t>
            </a:r>
            <a:br>
              <a:rPr lang="en-US" sz="1200" dirty="0"/>
            </a:br>
            <a:r>
              <a:rPr lang="en-US" sz="1200" dirty="0"/>
              <a:t>Validate JWT , redaction policy </a:t>
            </a:r>
            <a:r>
              <a:rPr lang="en-US" sz="1200" dirty="0" err="1"/>
              <a:t>etc</a:t>
            </a:r>
            <a:endParaRPr lang="en-US" sz="1200" dirty="0"/>
          </a:p>
          <a:p>
            <a:r>
              <a:rPr lang="en-US" sz="1200" b="1" dirty="0"/>
              <a:t>Developer Portals</a:t>
            </a:r>
            <a:br>
              <a:rPr lang="en-US" sz="1200" b="1" dirty="0"/>
            </a:br>
            <a:r>
              <a:rPr lang="en-US" sz="1200" dirty="0"/>
              <a:t>Customizable, self service portals for publishing APIs for discovery and use.</a:t>
            </a:r>
          </a:p>
          <a:p>
            <a:r>
              <a:rPr lang="en-US" sz="1200" b="1" dirty="0"/>
              <a:t>Analytics</a:t>
            </a:r>
            <a:br>
              <a:rPr lang="en-US" sz="1200" dirty="0"/>
            </a:br>
            <a:r>
              <a:rPr lang="en-US" sz="1200" dirty="0"/>
              <a:t>API usage analytics for both API providers and consumers, with runtime and historical </a:t>
            </a:r>
            <a:br>
              <a:rPr lang="en-US" sz="1200" dirty="0"/>
            </a:br>
            <a:r>
              <a:rPr lang="en-US" sz="1200" dirty="0"/>
              <a:t>reporting on usage patterns and performance metrics.</a:t>
            </a:r>
          </a:p>
          <a:p>
            <a:r>
              <a:rPr lang="en-US" sz="1200" b="1" dirty="0"/>
              <a:t>Monetization</a:t>
            </a:r>
            <a:br>
              <a:rPr lang="en-US" sz="1200" dirty="0"/>
            </a:br>
            <a:r>
              <a:rPr lang="en-US" sz="1200" dirty="0"/>
              <a:t>Set pricing details in plans to define revenue-producing subscription plans for your APIs</a:t>
            </a:r>
          </a:p>
          <a:p>
            <a:endParaRPr lang="en-US" sz="12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675" y="3076575"/>
            <a:ext cx="2838450" cy="2838450"/>
          </a:xfrm>
          <a:prstGeom prst="rect">
            <a:avLst/>
          </a:prstGeom>
        </p:spPr>
      </p:pic>
    </p:spTree>
    <p:extLst>
      <p:ext uri="{BB962C8B-B14F-4D97-AF65-F5344CB8AC3E}">
        <p14:creationId xmlns:p14="http://schemas.microsoft.com/office/powerpoint/2010/main" val="212572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85C39CC-EE39-D443-B36F-C90C146C8057}" type="slidenum">
              <a:rPr lang="en-US" smtClean="0"/>
              <a:pPr/>
              <a:t>9</a:t>
            </a:fld>
            <a:endParaRPr lang="en-US" dirty="0"/>
          </a:p>
        </p:txBody>
      </p:sp>
      <p:sp>
        <p:nvSpPr>
          <p:cNvPr id="4" name="Title 3"/>
          <p:cNvSpPr>
            <a:spLocks noGrp="1"/>
          </p:cNvSpPr>
          <p:nvPr>
            <p:ph type="title"/>
          </p:nvPr>
        </p:nvSpPr>
        <p:spPr/>
        <p:txBody>
          <a:bodyPr/>
          <a:lstStyle/>
          <a:p>
            <a:r>
              <a:rPr lang="en-US" dirty="0"/>
              <a:t>Where It Fits</a:t>
            </a:r>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43563"/>
            <a:ext cx="7864602" cy="4626236"/>
          </a:xfrm>
          <a:prstGeom prst="rect">
            <a:avLst/>
          </a:prstGeom>
        </p:spPr>
      </p:pic>
      <p:sp>
        <p:nvSpPr>
          <p:cNvPr id="7" name="Rectangle 6"/>
          <p:cNvSpPr/>
          <p:nvPr/>
        </p:nvSpPr>
        <p:spPr>
          <a:xfrm>
            <a:off x="2181224" y="2581274"/>
            <a:ext cx="3105151" cy="923925"/>
          </a:xfrm>
          <a:prstGeom prst="rect">
            <a:avLst/>
          </a:prstGeom>
          <a:solidFill>
            <a:srgbClr val="FFFF00">
              <a:alpha val="15000"/>
            </a:srgbClr>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solidFill>
                  <a:srgbClr val="FF0000"/>
                </a:solidFill>
              </a:ln>
              <a:solidFill>
                <a:srgbClr val="FFFFFF"/>
              </a:solidFill>
              <a:effectLst/>
              <a:uLnTx/>
              <a:uFillTx/>
            </a:endParaRPr>
          </a:p>
        </p:txBody>
      </p:sp>
    </p:spTree>
    <p:extLst>
      <p:ext uri="{BB962C8B-B14F-4D97-AF65-F5344CB8AC3E}">
        <p14:creationId xmlns:p14="http://schemas.microsoft.com/office/powerpoint/2010/main" val="2597189443"/>
      </p:ext>
    </p:extLst>
  </p:cSld>
  <p:clrMapOvr>
    <a:masterClrMapping/>
  </p:clrMapOvr>
</p:sld>
</file>

<file path=ppt/theme/theme1.xml><?xml version="1.0" encoding="utf-8"?>
<a:theme xmlns:a="http://schemas.openxmlformats.org/drawingml/2006/main" name="New Brand PowerPoint Template">
  <a:themeElements>
    <a:clrScheme name="Humana_11_11">
      <a:dk1>
        <a:srgbClr val="1A1812"/>
      </a:dk1>
      <a:lt1>
        <a:srgbClr val="FFFFFF"/>
      </a:lt1>
      <a:dk2>
        <a:srgbClr val="FFFFFF"/>
      </a:dk2>
      <a:lt2>
        <a:srgbClr val="5C9A1B"/>
      </a:lt2>
      <a:accent1>
        <a:srgbClr val="5C9A1B"/>
      </a:accent1>
      <a:accent2>
        <a:srgbClr val="1D5B2D"/>
      </a:accent2>
      <a:accent3>
        <a:srgbClr val="1A1812"/>
      </a:accent3>
      <a:accent4>
        <a:srgbClr val="AA005F"/>
      </a:accent4>
      <a:accent5>
        <a:srgbClr val="D5D5D5"/>
      </a:accent5>
      <a:accent6>
        <a:srgbClr val="5C9A1B"/>
      </a:accent6>
      <a:hlink>
        <a:srgbClr val="AA005F"/>
      </a:hlink>
      <a:folHlink>
        <a:srgbClr val="D5D5D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4000">
              <a:schemeClr val="accent1"/>
            </a:gs>
            <a:gs pos="100000">
              <a:schemeClr val="accent2">
                <a:lumMod val="100000"/>
              </a:schemeClr>
            </a:gs>
          </a:gsLst>
          <a:lin ang="5400000" scaled="0"/>
        </a:gra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4_Humana_ECG_Template">
  <a:themeElements>
    <a:clrScheme name="Humana_11_11">
      <a:dk1>
        <a:srgbClr val="1A1812"/>
      </a:dk1>
      <a:lt1>
        <a:srgbClr val="FFFFFF"/>
      </a:lt1>
      <a:dk2>
        <a:srgbClr val="FFFFFF"/>
      </a:dk2>
      <a:lt2>
        <a:srgbClr val="5C9A1B"/>
      </a:lt2>
      <a:accent1>
        <a:srgbClr val="5C9A1B"/>
      </a:accent1>
      <a:accent2>
        <a:srgbClr val="1D5B2D"/>
      </a:accent2>
      <a:accent3>
        <a:srgbClr val="1A1812"/>
      </a:accent3>
      <a:accent4>
        <a:srgbClr val="AA005F"/>
      </a:accent4>
      <a:accent5>
        <a:srgbClr val="D5D5D5"/>
      </a:accent5>
      <a:accent6>
        <a:srgbClr val="5C9A1B"/>
      </a:accent6>
      <a:hlink>
        <a:srgbClr val="AA005F"/>
      </a:hlink>
      <a:folHlink>
        <a:srgbClr val="D5D5D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4000">
              <a:schemeClr val="accent1"/>
            </a:gs>
            <a:gs pos="100000">
              <a:schemeClr val="accent2">
                <a:lumMod val="100000"/>
              </a:schemeClr>
            </a:gs>
          </a:gsLst>
          <a:lin ang="5400000" scaled="0"/>
        </a:gra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EA PPT Template">
  <a:themeElements>
    <a:clrScheme name="Humana_11_11">
      <a:dk1>
        <a:srgbClr val="1A1812"/>
      </a:dk1>
      <a:lt1>
        <a:srgbClr val="FFFFFF"/>
      </a:lt1>
      <a:dk2>
        <a:srgbClr val="FFFFFF"/>
      </a:dk2>
      <a:lt2>
        <a:srgbClr val="5C9A1B"/>
      </a:lt2>
      <a:accent1>
        <a:srgbClr val="5C9A1B"/>
      </a:accent1>
      <a:accent2>
        <a:srgbClr val="1D5B2D"/>
      </a:accent2>
      <a:accent3>
        <a:srgbClr val="1A1812"/>
      </a:accent3>
      <a:accent4>
        <a:srgbClr val="AA005F"/>
      </a:accent4>
      <a:accent5>
        <a:srgbClr val="D5D5D5"/>
      </a:accent5>
      <a:accent6>
        <a:srgbClr val="5C9A1B"/>
      </a:accent6>
      <a:hlink>
        <a:srgbClr val="AA005F"/>
      </a:hlink>
      <a:folHlink>
        <a:srgbClr val="D5D5D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4000">
              <a:schemeClr val="accent1"/>
            </a:gs>
            <a:gs pos="100000">
              <a:schemeClr val="accent2">
                <a:lumMod val="100000"/>
              </a:schemeClr>
            </a:gs>
          </a:gsLst>
          <a:lin ang="5400000" scaled="0"/>
        </a:gra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3_Humana_ECG_Template">
  <a:themeElements>
    <a:clrScheme name="Humana_11_11">
      <a:dk1>
        <a:srgbClr val="1A1812"/>
      </a:dk1>
      <a:lt1>
        <a:srgbClr val="FFFFFF"/>
      </a:lt1>
      <a:dk2>
        <a:srgbClr val="FFFFFF"/>
      </a:dk2>
      <a:lt2>
        <a:srgbClr val="5C9A1B"/>
      </a:lt2>
      <a:accent1>
        <a:srgbClr val="5C9A1B"/>
      </a:accent1>
      <a:accent2>
        <a:srgbClr val="1D5B2D"/>
      </a:accent2>
      <a:accent3>
        <a:srgbClr val="1A1812"/>
      </a:accent3>
      <a:accent4>
        <a:srgbClr val="AA005F"/>
      </a:accent4>
      <a:accent5>
        <a:srgbClr val="D5D5D5"/>
      </a:accent5>
      <a:accent6>
        <a:srgbClr val="5C9A1B"/>
      </a:accent6>
      <a:hlink>
        <a:srgbClr val="AA005F"/>
      </a:hlink>
      <a:folHlink>
        <a:srgbClr val="D5D5D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4000">
              <a:schemeClr val="accent1"/>
            </a:gs>
            <a:gs pos="100000">
              <a:schemeClr val="accent2">
                <a:lumMod val="100000"/>
              </a:schemeClr>
            </a:gs>
          </a:gsLst>
          <a:lin ang="5400000" scaled="0"/>
        </a:gra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5_Humana_ECG_Template">
  <a:themeElements>
    <a:clrScheme name="Humana_11_11">
      <a:dk1>
        <a:srgbClr val="1A1812"/>
      </a:dk1>
      <a:lt1>
        <a:srgbClr val="FFFFFF"/>
      </a:lt1>
      <a:dk2>
        <a:srgbClr val="FFFFFF"/>
      </a:dk2>
      <a:lt2>
        <a:srgbClr val="5C9A1B"/>
      </a:lt2>
      <a:accent1>
        <a:srgbClr val="5C9A1B"/>
      </a:accent1>
      <a:accent2>
        <a:srgbClr val="1D5B2D"/>
      </a:accent2>
      <a:accent3>
        <a:srgbClr val="1A1812"/>
      </a:accent3>
      <a:accent4>
        <a:srgbClr val="AA005F"/>
      </a:accent4>
      <a:accent5>
        <a:srgbClr val="D5D5D5"/>
      </a:accent5>
      <a:accent6>
        <a:srgbClr val="5C9A1B"/>
      </a:accent6>
      <a:hlink>
        <a:srgbClr val="AA005F"/>
      </a:hlink>
      <a:folHlink>
        <a:srgbClr val="D5D5D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4000">
              <a:schemeClr val="accent1"/>
            </a:gs>
            <a:gs pos="100000">
              <a:schemeClr val="accent2">
                <a:lumMod val="100000"/>
              </a:schemeClr>
            </a:gs>
          </a:gsLst>
          <a:lin ang="5400000" scaled="0"/>
        </a:gra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7924C0C7B7867468EF5478D297E4313" ma:contentTypeVersion="19" ma:contentTypeDescription="Create a new document." ma:contentTypeScope="" ma:versionID="0a7a3ed2e915af07558b2f6f6bedb3f0">
  <xsd:schema xmlns:xsd="http://www.w3.org/2001/XMLSchema" xmlns:xs="http://www.w3.org/2001/XMLSchema" xmlns:p="http://schemas.microsoft.com/office/2006/metadata/properties" xmlns:ns2="6b278436-2028-4d1c-8798-2ad01e9685e7" targetNamespace="http://schemas.microsoft.com/office/2006/metadata/properties" ma:root="true" ma:fieldsID="7267c4b10fa156097f44d2d9d4778445" ns2:_="">
    <xsd:import namespace="6b278436-2028-4d1c-8798-2ad01e9685e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278436-2028-4d1c-8798-2ad01e9685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C57783-5583-496B-A4D4-CF25E57154D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b278436-2028-4d1c-8798-2ad01e9685e7"/>
    <ds:schemaRef ds:uri="http://www.w3.org/XML/1998/namespace"/>
    <ds:schemaRef ds:uri="http://purl.org/dc/dcmitype/"/>
  </ds:schemaRefs>
</ds:datastoreItem>
</file>

<file path=customXml/itemProps2.xml><?xml version="1.0" encoding="utf-8"?>
<ds:datastoreItem xmlns:ds="http://schemas.openxmlformats.org/officeDocument/2006/customXml" ds:itemID="{56C192F5-3FBC-48A4-869D-638AE8113446}">
  <ds:schemaRefs>
    <ds:schemaRef ds:uri="http://schemas.microsoft.com/sharepoint/v3/contenttype/forms"/>
  </ds:schemaRefs>
</ds:datastoreItem>
</file>

<file path=customXml/itemProps3.xml><?xml version="1.0" encoding="utf-8"?>
<ds:datastoreItem xmlns:ds="http://schemas.openxmlformats.org/officeDocument/2006/customXml" ds:itemID="{7AFED6CE-E711-4E68-ADEE-6DBDCE24D3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278436-2028-4d1c-8798-2ad01e968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7736</TotalTime>
  <Words>726</Words>
  <Application>Microsoft Office PowerPoint</Application>
  <PresentationFormat>On-screen Show (4:3)</PresentationFormat>
  <Paragraphs>126</Paragraphs>
  <Slides>11</Slides>
  <Notes>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11</vt:i4>
      </vt:variant>
    </vt:vector>
  </HeadingPairs>
  <TitlesOfParts>
    <vt:vector size="20" baseType="lpstr">
      <vt:lpstr>Arial</vt:lpstr>
      <vt:lpstr>BentonSansF Book</vt:lpstr>
      <vt:lpstr>Calibri</vt:lpstr>
      <vt:lpstr>Wingdings</vt:lpstr>
      <vt:lpstr>New Brand PowerPoint Template</vt:lpstr>
      <vt:lpstr>4_Humana_ECG_Template</vt:lpstr>
      <vt:lpstr>1_EA PPT Template</vt:lpstr>
      <vt:lpstr>3_Humana_ECG_Template</vt:lpstr>
      <vt:lpstr>5_Humana_ECG_Template</vt:lpstr>
      <vt:lpstr>IBM API Connect Overview and HCaaS API Implementation   </vt:lpstr>
      <vt:lpstr>IBM API Connect Overview </vt:lpstr>
      <vt:lpstr>Components of IBM API Connect </vt:lpstr>
      <vt:lpstr>Components of IBM API Connect</vt:lpstr>
      <vt:lpstr>API Lifecycle </vt:lpstr>
      <vt:lpstr>Packaging an API</vt:lpstr>
      <vt:lpstr>API Connect Capabilities</vt:lpstr>
      <vt:lpstr>APIC Capabilities</vt:lpstr>
      <vt:lpstr>Where It Fits</vt:lpstr>
      <vt:lpstr>When to use APIC </vt:lpstr>
      <vt:lpstr>Selected REST APIs built on API Connect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API Connect Overview and API Implementation   </dc:title>
  <dc:creator>Gebreyes, Abel W</dc:creator>
  <cp:lastModifiedBy>Gebreyes, Abel W</cp:lastModifiedBy>
  <cp:revision>32</cp:revision>
  <dcterms:created xsi:type="dcterms:W3CDTF">2020-08-28T16:35:16Z</dcterms:created>
  <dcterms:modified xsi:type="dcterms:W3CDTF">2020-09-03T02:59:47Z</dcterms:modified>
</cp:coreProperties>
</file>